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2" autoAdjust="0"/>
    <p:restoredTop sz="94660"/>
  </p:normalViewPr>
  <p:slideViewPr>
    <p:cSldViewPr snapToGrid="0">
      <p:cViewPr varScale="1">
        <p:scale>
          <a:sx n="78" d="100"/>
          <a:sy n="78" d="100"/>
        </p:scale>
        <p:origin x="2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06667-9C0E-4B18-8932-23CF7285D355}" type="datetimeFigureOut">
              <a:rPr lang="es-MX" smtClean="0"/>
              <a:t>08/05/2019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E384122-F529-43A6-B04C-02805A055205}" type="slidenum">
              <a:rPr lang="es-MX" smtClean="0"/>
              <a:t>‹Nº›</a:t>
            </a:fld>
            <a:endParaRPr lang="es-MX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5934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06667-9C0E-4B18-8932-23CF7285D355}" type="datetimeFigureOut">
              <a:rPr lang="es-MX" smtClean="0"/>
              <a:t>08/05/2019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84122-F529-43A6-B04C-02805A055205}" type="slidenum">
              <a:rPr lang="es-MX" smtClean="0"/>
              <a:t>‹Nº›</a:t>
            </a:fld>
            <a:endParaRPr lang="es-MX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3827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06667-9C0E-4B18-8932-23CF7285D355}" type="datetimeFigureOut">
              <a:rPr lang="es-MX" smtClean="0"/>
              <a:t>08/05/2019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84122-F529-43A6-B04C-02805A055205}" type="slidenum">
              <a:rPr lang="es-MX" smtClean="0"/>
              <a:t>‹Nº›</a:t>
            </a:fld>
            <a:endParaRPr lang="es-MX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198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06667-9C0E-4B18-8932-23CF7285D355}" type="datetimeFigureOut">
              <a:rPr lang="es-MX" smtClean="0"/>
              <a:t>08/05/2019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84122-F529-43A6-B04C-02805A055205}" type="slidenum">
              <a:rPr lang="es-MX" smtClean="0"/>
              <a:t>‹Nº›</a:t>
            </a:fld>
            <a:endParaRPr lang="es-MX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519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06667-9C0E-4B18-8932-23CF7285D355}" type="datetimeFigureOut">
              <a:rPr lang="es-MX" smtClean="0"/>
              <a:t>08/05/2019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84122-F529-43A6-B04C-02805A055205}" type="slidenum">
              <a:rPr lang="es-MX" smtClean="0"/>
              <a:t>‹Nº›</a:t>
            </a:fld>
            <a:endParaRPr lang="es-MX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2626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06667-9C0E-4B18-8932-23CF7285D355}" type="datetimeFigureOut">
              <a:rPr lang="es-MX" smtClean="0"/>
              <a:t>08/05/2019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84122-F529-43A6-B04C-02805A055205}" type="slidenum">
              <a:rPr lang="es-MX" smtClean="0"/>
              <a:t>‹Nº›</a:t>
            </a:fld>
            <a:endParaRPr lang="es-MX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7203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06667-9C0E-4B18-8932-23CF7285D355}" type="datetimeFigureOut">
              <a:rPr lang="es-MX" smtClean="0"/>
              <a:t>08/05/2019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84122-F529-43A6-B04C-02805A055205}" type="slidenum">
              <a:rPr lang="es-MX" smtClean="0"/>
              <a:t>‹Nº›</a:t>
            </a:fld>
            <a:endParaRPr lang="es-MX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1819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06667-9C0E-4B18-8932-23CF7285D355}" type="datetimeFigureOut">
              <a:rPr lang="es-MX" smtClean="0"/>
              <a:t>08/05/2019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84122-F529-43A6-B04C-02805A055205}" type="slidenum">
              <a:rPr lang="es-MX" smtClean="0"/>
              <a:t>‹Nº›</a:t>
            </a:fld>
            <a:endParaRPr lang="es-MX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1393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06667-9C0E-4B18-8932-23CF7285D355}" type="datetimeFigureOut">
              <a:rPr lang="es-MX" smtClean="0"/>
              <a:t>08/05/2019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84122-F529-43A6-B04C-02805A0552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278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06667-9C0E-4B18-8932-23CF7285D355}" type="datetimeFigureOut">
              <a:rPr lang="es-MX" smtClean="0"/>
              <a:t>08/05/2019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84122-F529-43A6-B04C-02805A055205}" type="slidenum">
              <a:rPr lang="es-MX" smtClean="0"/>
              <a:t>‹Nº›</a:t>
            </a:fld>
            <a:endParaRPr lang="es-MX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4460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CDC06667-9C0E-4B18-8932-23CF7285D355}" type="datetimeFigureOut">
              <a:rPr lang="es-MX" smtClean="0"/>
              <a:t>08/05/2019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84122-F529-43A6-B04C-02805A055205}" type="slidenum">
              <a:rPr lang="es-MX" smtClean="0"/>
              <a:t>‹Nº›</a:t>
            </a:fld>
            <a:endParaRPr lang="es-MX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308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06667-9C0E-4B18-8932-23CF7285D355}" type="datetimeFigureOut">
              <a:rPr lang="es-MX" smtClean="0"/>
              <a:t>08/05/2019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E384122-F529-43A6-B04C-02805A055205}" type="slidenum">
              <a:rPr lang="es-MX" smtClean="0"/>
              <a:t>‹Nº›</a:t>
            </a:fld>
            <a:endParaRPr lang="es-MX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9503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Aprendizajes esperados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09933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81415" y="201847"/>
            <a:ext cx="9603275" cy="1049235"/>
          </a:xfrm>
        </p:spPr>
        <p:txBody>
          <a:bodyPr/>
          <a:lstStyle/>
          <a:p>
            <a:r>
              <a:rPr lang="es-MX" dirty="0" smtClean="0"/>
              <a:t>Preguntas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08040" y="726464"/>
            <a:ext cx="11350023" cy="4673439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¿Qué aprendizajes esperados has trabajado con mayor énfasis en el salón de clases?</a:t>
            </a:r>
          </a:p>
          <a:p>
            <a:pPr lvl="0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cuenta colecciones no mayores a 20 elementos.</a:t>
            </a:r>
          </a:p>
          <a:p>
            <a:pPr lvl="0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compara, igual y clasifica colecciones con base en la cantidad de elementos.</a:t>
            </a:r>
          </a:p>
          <a:p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Ubica objetos y lugares cuya ubicación desconoce, mediante la interpretación de relaciones espaciales y puntos de referencia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¿Qué actitudes han tenido tus alumnos en las actividades relacionadas con esos aprendizajes?</a:t>
            </a:r>
          </a:p>
          <a:p>
            <a:pPr marL="0" indent="0">
              <a:buNone/>
            </a:pP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Han trabajado de manera activa y participativa, puesto que las actividades son llamativas y de manera lúdica.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¿de que forma has intervenido?</a:t>
            </a:r>
          </a:p>
          <a:p>
            <a:pPr marL="0" indent="0">
              <a:buNone/>
            </a:pP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 manera profesional, guía, orientadora 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¿consideras que las experiencias que has trabajado son acordes con dichos planteamientos?</a:t>
            </a:r>
          </a:p>
          <a:p>
            <a:pPr marL="0" indent="0">
              <a:buNone/>
            </a:pP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Si.</a:t>
            </a:r>
          </a:p>
        </p:txBody>
      </p:sp>
    </p:spTree>
    <p:extLst>
      <p:ext uri="{BB962C8B-B14F-4D97-AF65-F5344CB8AC3E}">
        <p14:creationId xmlns:p14="http://schemas.microsoft.com/office/powerpoint/2010/main" val="1526707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3612" y="224002"/>
            <a:ext cx="11399447" cy="581845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¿Cuales aprendizajes esperados has trabajado menos y porque?</a:t>
            </a:r>
          </a:p>
          <a:p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Compara distancias mediante el uso de un intermediario.</a:t>
            </a:r>
          </a:p>
          <a:p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Mide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objetos o distancias 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mediante el uso de unidades no convencionales.</a:t>
            </a:r>
          </a:p>
          <a:p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Usa unidades no convencionales para medir la capacidad con distintos propósitos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No me siento preparada para trabajarlos, es decir, tengo ideas pero no se si están bien planteadas.</a:t>
            </a:r>
          </a:p>
          <a:p>
            <a:pPr marL="0" indent="0">
              <a:buNone/>
            </a:pP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¿Qué necesitarías para organizar experiencias con los aprendizajes que has trabajado menos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buNone/>
            </a:pP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Practicarlo o bien buscar ideas y materiales innovadores, para que sea de gran interés.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De lo que menciona el enfoque, ¿Qué seria de utilidad para llevar a cabo situaciones de aprendizajes vinculadas con los aprendizajes esperados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buNone/>
            </a:pP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El espacio, el tiempo, consideras mucho, tu grupo, las características que presenta, siempre que las actividades sean lúdicas.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7230370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TM10001114[[fn=Galería]]</Template>
  <TotalTime>77</TotalTime>
  <Words>265</Words>
  <Application>Microsoft Office PowerPoint</Application>
  <PresentationFormat>Panorámica</PresentationFormat>
  <Paragraphs>22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Gill Sans MT</vt:lpstr>
      <vt:lpstr>Gallery</vt:lpstr>
      <vt:lpstr>Aprendizajes esperados </vt:lpstr>
      <vt:lpstr>Preguntas 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Aprendizajes esperados</dc:title>
  <dc:creator>Tani</dc:creator>
  <cp:lastModifiedBy>Tani</cp:lastModifiedBy>
  <cp:revision>4</cp:revision>
  <dcterms:created xsi:type="dcterms:W3CDTF">2019-05-08T22:29:54Z</dcterms:created>
  <dcterms:modified xsi:type="dcterms:W3CDTF">2019-05-08T23:47:31Z</dcterms:modified>
</cp:coreProperties>
</file>