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71" d="100"/>
          <a:sy n="71" d="100"/>
        </p:scale>
        <p:origin x="69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EVIDENCIAS DE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071" t="19896" r="33929" b="9629"/>
          <a:stretch>
            <a:fillRect/>
          </a:stretch>
        </p:blipFill>
        <p:spPr bwMode="auto">
          <a:xfrm>
            <a:off x="2438379" y="972465"/>
            <a:ext cx="67056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2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07583" y="682582"/>
            <a:ext cx="10496282" cy="453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¿Qué aprendizajes esperados has trabajado con mayor énfasis  en el salón de clases?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Cuenta colecciones no mayores a 20 elementos. </a:t>
            </a:r>
            <a:endParaRPr lang="es-MX" sz="16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Comunica de manera oral y escrita los números del 1 al 10 en diversas situaciones y de diferentes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maneras, incluida la convencional. </a:t>
            </a:r>
            <a:endParaRPr lang="es-MX" sz="16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Compara, iguala y clasifica colecciones con base en la cantidad de elementos. </a:t>
            </a:r>
            <a:endParaRPr lang="es-MX" sz="16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Century Gothic" panose="020B0502020202020204" pitchFamily="34" charset="0"/>
              </a:rPr>
              <a:t>Reproduce </a:t>
            </a:r>
            <a:r>
              <a:rPr lang="es-MX" sz="1600" dirty="0">
                <a:latin typeface="Century Gothic" panose="020B0502020202020204" pitchFamily="34" charset="0"/>
              </a:rPr>
              <a:t>modelos con formas, figuras y cuerpos geométricos. </a:t>
            </a:r>
          </a:p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¿Qué actitudes han tenido tus alumnos en las actividades relacionadas con esos aprendizajes?</a:t>
            </a:r>
          </a:p>
          <a:p>
            <a:pPr algn="just"/>
            <a:r>
              <a:rPr lang="es-MX" sz="1600" dirty="0" smtClean="0">
                <a:latin typeface="Century Gothic" panose="020B0502020202020204" pitchFamily="34" charset="0"/>
              </a:rPr>
              <a:t>Una actitud muy activa, siempre se han mostrados muy interesados por las actividades enfocadas a estos aprendizajes y lo que más me parece importante es que tratan de resolver los problemas que les planteo solos o buscando la ayuda de sus compañeros y cuando ya se les complica más no dudan en dirigirse a mi.</a:t>
            </a:r>
            <a:endParaRPr lang="es-MX" sz="1600" dirty="0">
              <a:latin typeface="Century Gothic" panose="020B0502020202020204" pitchFamily="34" charset="0"/>
            </a:endParaRPr>
          </a:p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¿De qué forma has intervenido?</a:t>
            </a:r>
          </a:p>
          <a:p>
            <a:pPr algn="just"/>
            <a:r>
              <a:rPr lang="es-MX" sz="1600" dirty="0" smtClean="0">
                <a:latin typeface="Century Gothic" panose="020B0502020202020204" pitchFamily="34" charset="0"/>
              </a:rPr>
              <a:t>Siempre he pretendido intervenir como guía y orientadora ofreciéndoles las herramientas pero sin resolverles los problemas más que nada busco que ellos busquen las soluciones por si solos quitándoles el camino fácil y siempre con el objetivo de retarlos siempre tomando en cuenta sus características para tampoco exigirles de más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6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5911" y="104545"/>
            <a:ext cx="1148852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¿Consideras que las experiencias que has trabajado son acorde con dichos planteamientos?, ¿Por qué?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Sí, porque en mis actividades permito que se lleve a cabo la </a:t>
            </a:r>
            <a:r>
              <a:rPr lang="es-MX" sz="1400" dirty="0">
                <a:latin typeface="Century Gothic" panose="020B0502020202020204" pitchFamily="34" charset="0"/>
              </a:rPr>
              <a:t>resolución de problemas </a:t>
            </a:r>
            <a:r>
              <a:rPr lang="es-MX" sz="1400" dirty="0" smtClean="0">
                <a:latin typeface="Century Gothic" panose="020B0502020202020204" pitchFamily="34" charset="0"/>
              </a:rPr>
              <a:t>la cual es vista como una </a:t>
            </a:r>
            <a:r>
              <a:rPr lang="es-MX" sz="1400" dirty="0">
                <a:latin typeface="Century Gothic" panose="020B0502020202020204" pitchFamily="34" charset="0"/>
              </a:rPr>
              <a:t>meta de </a:t>
            </a:r>
            <a:r>
              <a:rPr lang="es-MX" sz="1400" dirty="0" smtClean="0">
                <a:latin typeface="Century Gothic" panose="020B0502020202020204" pitchFamily="34" charset="0"/>
              </a:rPr>
              <a:t>aprendizaje y </a:t>
            </a:r>
            <a:r>
              <a:rPr lang="es-MX" sz="1400" dirty="0">
                <a:latin typeface="Century Gothic" panose="020B0502020202020204" pitchFamily="34" charset="0"/>
              </a:rPr>
              <a:t>un medio para aprender contenidos matemáticos y fomentar el</a:t>
            </a:r>
          </a:p>
          <a:p>
            <a:pPr algn="just"/>
            <a:r>
              <a:rPr lang="es-MX" sz="1400" dirty="0">
                <a:latin typeface="Century Gothic" panose="020B0502020202020204" pitchFamily="34" charset="0"/>
              </a:rPr>
              <a:t>gusto con actitudes positivas hacia su </a:t>
            </a:r>
            <a:r>
              <a:rPr lang="es-MX" sz="1400" dirty="0" smtClean="0">
                <a:latin typeface="Century Gothic" panose="020B0502020202020204" pitchFamily="34" charset="0"/>
              </a:rPr>
              <a:t>desarrollo integral, además ofrezco nuevos conocimientos, permito que defiendan sus ideas, que aprendan a escuchar a los demás, que encuentren el sentido por las matemáticas y se interesen por mis actividades.</a:t>
            </a:r>
          </a:p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¿Cuáles aprendizajes esperados has trabajado menos?, ¿Por qué?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Identifica algunas relaciones de equivalencia entre monedas de $1, $2, $5 y $10 en situaciones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reales o ficticias de compra y venta</a:t>
            </a:r>
            <a:r>
              <a:rPr lang="es-MX" sz="14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Ubica objetos y lugares cuya ubicación desconoce, a través de la interpretación de relaciones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espaciales y puntos de referencia.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Century Gothic" panose="020B0502020202020204" pitchFamily="34" charset="0"/>
              </a:rPr>
              <a:t>Identifica </a:t>
            </a:r>
            <a:r>
              <a:rPr lang="es-MX" sz="1400" dirty="0">
                <a:latin typeface="Century Gothic" panose="020B0502020202020204" pitchFamily="34" charset="0"/>
              </a:rPr>
              <a:t>la longitud de varios objetos a través de la comparación directa o mediante el uso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de un intermediario.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Century Gothic" panose="020B0502020202020204" pitchFamily="34" charset="0"/>
              </a:rPr>
              <a:t>Usa </a:t>
            </a:r>
            <a:r>
              <a:rPr lang="es-MX" sz="1400" dirty="0">
                <a:latin typeface="Century Gothic" panose="020B0502020202020204" pitchFamily="34" charset="0"/>
              </a:rPr>
              <a:t>unidades no convencionales para medir la capacidad con distintos propósitos.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Porque muchas veces se me complica acomodarlos en mis actividades y me falta comprenderlos más para sentirme segura al quererlos trabajar.</a:t>
            </a:r>
          </a:p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¿Qué necesitarías para organizar experiencias con los aprendizajes que has trabajado menos?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Centrarme completamente en ellos para comprenderlos en un 100% a través de la investigación, búsqueda de orientaciones y apoyo, análisis profundo, arriesgarme y tomarlos como un reto.</a:t>
            </a:r>
          </a:p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De lo que menciona el enfoque ¿Qué sería de utilidad para llevar a cabo situaciones de aprendizajes vinculadas con los aprendizajes esperados?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Que </a:t>
            </a:r>
            <a:r>
              <a:rPr lang="es-MX" sz="1400" dirty="0">
                <a:latin typeface="Century Gothic" panose="020B0502020202020204" pitchFamily="34" charset="0"/>
              </a:rPr>
              <a:t>la resolución </a:t>
            </a:r>
            <a:r>
              <a:rPr lang="es-MX" sz="1400" dirty="0" smtClean="0">
                <a:latin typeface="Century Gothic" panose="020B0502020202020204" pitchFamily="34" charset="0"/>
              </a:rPr>
              <a:t>de problemas </a:t>
            </a:r>
            <a:r>
              <a:rPr lang="es-MX" sz="1400" dirty="0">
                <a:latin typeface="Century Gothic" panose="020B0502020202020204" pitchFamily="34" charset="0"/>
              </a:rPr>
              <a:t>se convierta en una práctica más allá de la clase de matemáticas, formular problemas significativos para los </a:t>
            </a:r>
            <a:r>
              <a:rPr lang="es-MX" sz="1400" dirty="0" smtClean="0">
                <a:latin typeface="Century Gothic" panose="020B0502020202020204" pitchFamily="34" charset="0"/>
              </a:rPr>
              <a:t>estudiantes </a:t>
            </a:r>
            <a:r>
              <a:rPr lang="es-MX" sz="1400" dirty="0">
                <a:latin typeface="Century Gothic" panose="020B0502020202020204" pitchFamily="34" charset="0"/>
              </a:rPr>
              <a:t>y que </a:t>
            </a:r>
            <a:r>
              <a:rPr lang="es-MX" sz="1400" dirty="0" smtClean="0">
                <a:latin typeface="Century Gothic" panose="020B0502020202020204" pitchFamily="34" charset="0"/>
              </a:rPr>
              <a:t>la </a:t>
            </a:r>
            <a:r>
              <a:rPr lang="es-MX" sz="1400" dirty="0">
                <a:latin typeface="Century Gothic" panose="020B0502020202020204" pitchFamily="34" charset="0"/>
              </a:rPr>
              <a:t>resolución de problemas se hace a lo largo de la educación básica,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Aplique contenidos </a:t>
            </a:r>
            <a:r>
              <a:rPr lang="es-MX" sz="1400" dirty="0">
                <a:latin typeface="Century Gothic" panose="020B0502020202020204" pitchFamily="34" charset="0"/>
              </a:rPr>
              <a:t>y métodos pertinentes en cada nivel escolar, y transitando de planteamientos sencillos a problemas cada vez </a:t>
            </a:r>
            <a:r>
              <a:rPr lang="es-MX" sz="1400">
                <a:latin typeface="Century Gothic" panose="020B0502020202020204" pitchFamily="34" charset="0"/>
              </a:rPr>
              <a:t>más </a:t>
            </a:r>
            <a:r>
              <a:rPr lang="es-MX" sz="1400" smtClean="0">
                <a:latin typeface="Century Gothic" panose="020B0502020202020204" pitchFamily="34" charset="0"/>
              </a:rPr>
              <a:t>complejos. </a:t>
            </a:r>
            <a:r>
              <a:rPr lang="es-MX" sz="1400" dirty="0" smtClean="0">
                <a:latin typeface="Century Gothic" panose="020B0502020202020204" pitchFamily="34" charset="0"/>
              </a:rPr>
              <a:t>Esta </a:t>
            </a:r>
            <a:r>
              <a:rPr lang="es-MX" sz="1400" dirty="0">
                <a:latin typeface="Century Gothic" panose="020B0502020202020204" pitchFamily="34" charset="0"/>
              </a:rPr>
              <a:t>actividad incluye la modelación de situaciones y fenómenos, la cual no</a:t>
            </a:r>
          </a:p>
          <a:p>
            <a:pPr algn="just"/>
            <a:r>
              <a:rPr lang="es-MX" sz="1400" dirty="0">
                <a:latin typeface="Century Gothic" panose="020B0502020202020204" pitchFamily="34" charset="0"/>
              </a:rPr>
              <a:t>implica obtener una solución</a:t>
            </a:r>
          </a:p>
          <a:p>
            <a:pPr algn="just"/>
            <a:endParaRPr lang="es-MX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519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563</Words>
  <Application>Microsoft Office PowerPoint</Application>
  <PresentationFormat>Panorámica</PresentationFormat>
  <Paragraphs>29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Miriam Gonzalez Gil</cp:lastModifiedBy>
  <cp:revision>28</cp:revision>
  <dcterms:created xsi:type="dcterms:W3CDTF">2019-03-07T18:27:38Z</dcterms:created>
  <dcterms:modified xsi:type="dcterms:W3CDTF">2019-05-09T03:23:00Z</dcterms:modified>
</cp:coreProperties>
</file>