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83" t="21351" r="39031" b="22096"/>
          <a:stretch>
            <a:fillRect/>
          </a:stretch>
        </p:blipFill>
        <p:spPr bwMode="auto">
          <a:xfrm>
            <a:off x="1770743" y="580571"/>
            <a:ext cx="8665028" cy="510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622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09" t="21755" r="39241" b="22208"/>
          <a:stretch>
            <a:fillRect/>
          </a:stretch>
        </p:blipFill>
        <p:spPr bwMode="auto">
          <a:xfrm>
            <a:off x="1567543" y="580571"/>
            <a:ext cx="8084457" cy="513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898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56F7C1-4FCE-4749-83DB-D323F9C0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CD5E8B-E2BB-4A72-A376-48C277CE7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aprendizas esperados que he trabajado con mayor frecuencia en mis prácticas son los pertenecientes a el organizador curricular de número</a:t>
            </a:r>
          </a:p>
          <a:p>
            <a:r>
              <a:rPr lang="es-MX" dirty="0"/>
              <a:t>Las actitudes de los alumnos hacia las actividades siempre son buenas ya que se intenta plantearlas de manera innovadora y divertida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480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EC259-EE75-4AD3-9D9E-F87251BF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15A490-5A21-4778-9418-12106A8A1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Considero que planeo de acuerdo a los planteamientos porque  se realiza de acuerdo a lo aprendido en cada curso </a:t>
            </a:r>
          </a:p>
          <a:p>
            <a:endParaRPr lang="es-MX" dirty="0"/>
          </a:p>
          <a:p>
            <a:r>
              <a:rPr lang="es-MX" dirty="0"/>
              <a:t>Los aprendizas esperados que he trabajado con menor frecuencia en mis prácticas son los pertenecientes a el organizador curricular de magnitudes y medidas por darle mayor enfoque a número </a:t>
            </a:r>
          </a:p>
          <a:p>
            <a:r>
              <a:rPr lang="es-MX" dirty="0"/>
              <a:t>Considero que es necesario que la educadora me propicie ese tipo de aprendizajes esperados, y yo proponerlos y ejecutarlos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188751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110</Words>
  <Application>Microsoft Office PowerPoint</Application>
  <PresentationFormat>Panorámica</PresentationFormat>
  <Paragraphs>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Lenovo</cp:lastModifiedBy>
  <cp:revision>26</cp:revision>
  <dcterms:created xsi:type="dcterms:W3CDTF">2019-03-07T18:27:38Z</dcterms:created>
  <dcterms:modified xsi:type="dcterms:W3CDTF">2019-05-09T02:39:43Z</dcterms:modified>
</cp:coreProperties>
</file>