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crayola anim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506" y="3445776"/>
            <a:ext cx="829163" cy="7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6081932" y="6105378"/>
            <a:ext cx="29260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EVIDENCIAS DE TRABAJO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11071" t="19896" r="33929" b="9629"/>
          <a:stretch>
            <a:fillRect/>
          </a:stretch>
        </p:blipFill>
        <p:spPr bwMode="auto">
          <a:xfrm>
            <a:off x="2438379" y="972465"/>
            <a:ext cx="6705600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2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83" t="21351" r="39031" b="22096"/>
          <a:stretch>
            <a:fillRect/>
          </a:stretch>
        </p:blipFill>
        <p:spPr bwMode="auto">
          <a:xfrm>
            <a:off x="1770743" y="580571"/>
            <a:ext cx="8665028" cy="510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262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850" y="427749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000" dirty="0" smtClean="0"/>
              <a:t>¿Qué aprendizajes esperados has trabajado con mayor énfasis en el salón de clases? </a:t>
            </a:r>
          </a:p>
          <a:p>
            <a:r>
              <a:rPr lang="es-MX" sz="2000" dirty="0" smtClean="0"/>
              <a:t>Identifica </a:t>
            </a:r>
            <a:r>
              <a:rPr lang="es-MX" sz="2000" dirty="0"/>
              <a:t>algunos usos de los números en la vida cotidiana y entiende qué significan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Compara</a:t>
            </a:r>
            <a:r>
              <a:rPr lang="es-MX" sz="2000" dirty="0"/>
              <a:t>, iguala y clasifica colecciones con base en la cantidad de </a:t>
            </a:r>
            <a:r>
              <a:rPr lang="es-MX" sz="2000" dirty="0" smtClean="0"/>
              <a:t>elementos.</a:t>
            </a:r>
          </a:p>
          <a:p>
            <a:r>
              <a:rPr lang="es-MX" sz="2000" dirty="0"/>
              <a:t>Relaciona el número de elementos de una colección con la sucesión </a:t>
            </a:r>
            <a:r>
              <a:rPr lang="es-MX" sz="2000" dirty="0" smtClean="0"/>
              <a:t>numérica escrita</a:t>
            </a:r>
            <a:r>
              <a:rPr lang="es-MX" sz="2000" dirty="0"/>
              <a:t>, del 1 al 30. </a:t>
            </a:r>
            <a:endParaRPr lang="es-MX" sz="2000" dirty="0" smtClean="0"/>
          </a:p>
          <a:p>
            <a:endParaRPr lang="es-MX" sz="2000" dirty="0" smtClean="0"/>
          </a:p>
          <a:p>
            <a:pPr marL="0" indent="0" algn="ctr">
              <a:buNone/>
            </a:pPr>
            <a:r>
              <a:rPr lang="es-MX" sz="2000" dirty="0" smtClean="0"/>
              <a:t>¿Qué actitudes han tenido tus alumnos en actividades relacionadas en estas actividades?</a:t>
            </a:r>
          </a:p>
          <a:p>
            <a:r>
              <a:rPr lang="es-MX" sz="2000" dirty="0" smtClean="0"/>
              <a:t>Han presentado actitudes buenas en actividades de conteo y relación de cantidad y numero. También presentan disposición al resolver problemas de razonamiento en clase y apoyan a sus compañeros. </a:t>
            </a:r>
          </a:p>
          <a:p>
            <a:endParaRPr lang="es-MX" sz="2000" dirty="0" smtClean="0"/>
          </a:p>
          <a:p>
            <a:pPr marL="0" indent="0" algn="ctr">
              <a:buNone/>
            </a:pPr>
            <a:r>
              <a:rPr lang="es-MX" sz="2000" dirty="0" smtClean="0"/>
              <a:t>¿De que forma has intervenido?</a:t>
            </a:r>
          </a:p>
          <a:p>
            <a:r>
              <a:rPr lang="es-MX" sz="2000" dirty="0" smtClean="0"/>
              <a:t>Considero que he intervenido en actividades de pensamiento matemático mediante a la organización de diferentes modalidades de trabajo. Se favorecen mucho las actividades de comparaciones y conteo en la modalidad de Rincones, ya que el alumno experimenta de diferente forma las actividades con un mismo aprendizaje. 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96180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0414" y="1"/>
            <a:ext cx="10964918" cy="6495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1800" dirty="0" smtClean="0"/>
              <a:t>¿Consideras que las experiencias que has trabajado son acordes a dichos planteamientos? ¿Por qué? </a:t>
            </a:r>
          </a:p>
          <a:p>
            <a:r>
              <a:rPr lang="es-MX" sz="1800" dirty="0" smtClean="0"/>
              <a:t>Si, por que unen el propósito de crear en los alumnos una capacidad numérica al realizar actividades que pueden ser relacionadas al Campo de Pensamiento Matemático.  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 smtClean="0"/>
              <a:t>¿Cuáles aprendizajes esperados has trabajado menos’ ¿Por qué? </a:t>
            </a:r>
          </a:p>
          <a:p>
            <a:r>
              <a:rPr lang="es-MX" sz="1800" dirty="0"/>
              <a:t>Mide objetos o distancias mediante el uso de unidades no </a:t>
            </a:r>
            <a:r>
              <a:rPr lang="es-MX" sz="1800" dirty="0" smtClean="0"/>
              <a:t>convencionales</a:t>
            </a:r>
          </a:p>
          <a:p>
            <a:r>
              <a:rPr lang="es-MX" sz="1800" dirty="0" smtClean="0"/>
              <a:t>Ubica </a:t>
            </a:r>
            <a:r>
              <a:rPr lang="es-MX" sz="1800" dirty="0"/>
              <a:t>objetos y lugares cuya ubicación desconoce, a través de la interpretación </a:t>
            </a:r>
            <a:r>
              <a:rPr lang="es-MX" sz="1800" dirty="0" smtClean="0"/>
              <a:t>de relaciones </a:t>
            </a:r>
            <a:r>
              <a:rPr lang="es-MX" sz="1800" dirty="0"/>
              <a:t>espaciales y puntos de referencia</a:t>
            </a:r>
            <a:r>
              <a:rPr lang="es-MX" sz="1800" dirty="0" smtClean="0"/>
              <a:t>.</a:t>
            </a:r>
          </a:p>
          <a:p>
            <a:r>
              <a:rPr lang="es-MX" sz="1800" dirty="0"/>
              <a:t> Contesta preguntas en las que necesite recabar datos; los organiza a través de tablas</a:t>
            </a:r>
          </a:p>
          <a:p>
            <a:r>
              <a:rPr lang="es-MX" sz="1800" dirty="0"/>
              <a:t>y pictogramas que interpreta para contestar las preguntas planteadas</a:t>
            </a:r>
            <a:r>
              <a:rPr lang="es-MX" sz="1800" dirty="0" smtClean="0"/>
              <a:t>.</a:t>
            </a:r>
          </a:p>
          <a:p>
            <a:endParaRPr lang="es-MX" sz="1800" dirty="0"/>
          </a:p>
          <a:p>
            <a:pPr marL="0" indent="0">
              <a:buNone/>
            </a:pPr>
            <a:r>
              <a:rPr lang="es-MX" sz="1800" dirty="0" smtClean="0"/>
              <a:t>Por que según el diagnostico de los alumnos, falta reforzar el manejo del numero en diferentes situaciones o actividades. Incluyen lo que es el lenguaje y muchos de los alumnos no presentan avances en la comprensión y producción  escrita.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r>
              <a:rPr lang="es-MX" sz="1800" dirty="0" smtClean="0"/>
              <a:t>¿Que necesitarías para organizar experiencias con los aprendizajes que has trabajado menos?</a:t>
            </a:r>
          </a:p>
          <a:p>
            <a:pPr marL="0" indent="0">
              <a:buNone/>
            </a:pPr>
            <a:r>
              <a:rPr lang="es-MX" sz="1800" dirty="0" smtClean="0"/>
              <a:t>Apoyo con los padres de familia para que los alumnos no dejen de lado la importancia de reforzar el pensamiento matemático en tiempos libres del día. 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587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070" y="19652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MX" sz="2000" dirty="0" smtClean="0"/>
              <a:t>De los que se menciona en el enfoque ¿Qué seria de utilidad para llevar  a cabo situaciones de aprendizajes vinculadas con los aprendizajes esperados? </a:t>
            </a:r>
          </a:p>
          <a:p>
            <a:r>
              <a:rPr lang="es-MX" sz="2000" dirty="0" smtClean="0"/>
              <a:t>Incluir actividades que estén enfatizadas de otros Campos Formativos o Áreas de Desarrollo Personal y Social en donde el alumno pueda variar sus aprendizajes con la misma situación de aprendizaje que se pretende planear dentro de un tiempo determinado.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89914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432</Words>
  <Application>Microsoft Office PowerPoint</Application>
  <PresentationFormat>Panorámica</PresentationFormat>
  <Paragraphs>27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29</cp:revision>
  <dcterms:created xsi:type="dcterms:W3CDTF">2019-03-07T18:27:38Z</dcterms:created>
  <dcterms:modified xsi:type="dcterms:W3CDTF">2019-05-03T13:58:19Z</dcterms:modified>
</cp:coreProperties>
</file>