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sldIdLst>
    <p:sldId id="259" r:id="rId2"/>
    <p:sldId id="260" r:id="rId3"/>
    <p:sldId id="261" r:id="rId4"/>
    <p:sldId id="262" r:id="rId5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3088" autoAdjust="0"/>
    <p:restoredTop sz="90424" autoAdjust="0"/>
  </p:normalViewPr>
  <p:slideViewPr>
    <p:cSldViewPr snapToGrid="0">
      <p:cViewPr>
        <p:scale>
          <a:sx n="62" d="100"/>
          <a:sy n="62" d="100"/>
        </p:scale>
        <p:origin x="318" y="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A34E48-6624-4DE8-B740-1704EC5B6877}" type="datetimeFigureOut">
              <a:rPr lang="es-MX" smtClean="0"/>
              <a:t>09/05/2019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B82598-3897-49B0-B40D-96D36872186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54375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B82598-3897-49B0-B40D-96D36872186A}" type="slidenum">
              <a:rPr lang="es-MX" smtClean="0"/>
              <a:t>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114172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B82598-3897-49B0-B40D-96D36872186A}" type="slidenum">
              <a:rPr lang="es-MX" smtClean="0"/>
              <a:t>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566203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3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E7B120-D1E6-4869-A587-30A190833847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08/05/2019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4CA56D-6AFC-4D80-AB92-766567ABD47C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1853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E7B120-D1E6-4869-A587-30A190833847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08/05/2019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4CA56D-6AFC-4D80-AB92-766567ABD47C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2020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3" y="365127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3" y="365127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E7B120-D1E6-4869-A587-30A190833847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08/05/2019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4CA56D-6AFC-4D80-AB92-766567ABD47C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1002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E7B120-D1E6-4869-A587-30A190833847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08/05/2019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4CA56D-6AFC-4D80-AB92-766567ABD47C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5496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3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3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E7B120-D1E6-4869-A587-30A190833847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08/05/2019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4CA56D-6AFC-4D80-AB92-766567ABD47C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9167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E7B120-D1E6-4869-A587-30A190833847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08/05/2019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4CA56D-6AFC-4D80-AB92-766567ABD47C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0815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91" y="365129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9" y="168116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3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5" y="168116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3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5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E7B120-D1E6-4869-A587-30A190833847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08/05/2019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4CA56D-6AFC-4D80-AB92-766567ABD47C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2023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E7B120-D1E6-4869-A587-30A190833847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08/05/2019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4CA56D-6AFC-4D80-AB92-766567ABD47C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5451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E7B120-D1E6-4869-A587-30A190833847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08/05/2019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4CA56D-6AFC-4D80-AB92-766567ABD47C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8795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92" y="987429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3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E7B120-D1E6-4869-A587-30A190833847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08/05/2019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4CA56D-6AFC-4D80-AB92-766567ABD47C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4730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92" y="987429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3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3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E7B120-D1E6-4869-A587-30A190833847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08/05/2019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4CA56D-6AFC-4D80-AB92-766567ABD47C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7158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1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1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E7B120-D1E6-4869-A587-30A190833847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08/05/2019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1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4CA56D-6AFC-4D80-AB92-766567ABD47C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2648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8" indent="-228588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8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8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8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7" indent="-228588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8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8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8" indent="-228588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8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3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7378" t="18519" r="31004" b="14917"/>
          <a:stretch>
            <a:fillRect/>
          </a:stretch>
        </p:blipFill>
        <p:spPr bwMode="auto">
          <a:xfrm>
            <a:off x="-268384" y="319314"/>
            <a:ext cx="11313755" cy="6538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0190187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l="8300" t="21436" r="32891" b="38312"/>
          <a:stretch>
            <a:fillRect/>
          </a:stretch>
        </p:blipFill>
        <p:spPr bwMode="auto">
          <a:xfrm>
            <a:off x="1959428" y="711199"/>
            <a:ext cx="8287657" cy="5239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5584140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17E2A8B-8E59-4181-BEF2-042DBD9BCF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451" y="387458"/>
            <a:ext cx="10904350" cy="5982345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es-MX" sz="3200" b="1" dirty="0">
                <a:latin typeface="Century Gothic" panose="020B0502020202020204" pitchFamily="34" charset="0"/>
              </a:rPr>
              <a:t>¿Qué información nuevas identificaste? </a:t>
            </a:r>
          </a:p>
          <a:p>
            <a:pPr marL="0" indent="0">
              <a:buNone/>
            </a:pPr>
            <a:endParaRPr lang="es-MX" sz="3200" b="1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s-MX" sz="3200" dirty="0">
                <a:latin typeface="Century Gothic" panose="020B0502020202020204" pitchFamily="34" charset="0"/>
              </a:rPr>
              <a:t>-Énfasis sobre: Aprender resolviendo </a:t>
            </a:r>
          </a:p>
          <a:p>
            <a:pPr marL="0" indent="0">
              <a:buNone/>
            </a:pPr>
            <a:r>
              <a:rPr lang="es-MX" sz="3200" dirty="0">
                <a:latin typeface="Century Gothic" panose="020B0502020202020204" pitchFamily="34" charset="0"/>
              </a:rPr>
              <a:t>-Disfrutar al encontrar soluciones.</a:t>
            </a:r>
          </a:p>
          <a:p>
            <a:pPr marL="0" indent="0">
              <a:buNone/>
            </a:pPr>
            <a:endParaRPr lang="es-MX" dirty="0"/>
          </a:p>
          <a:p>
            <a:pPr algn="ctr"/>
            <a:r>
              <a:rPr lang="es-MX" sz="3100" b="1" dirty="0">
                <a:latin typeface="Century Gothic" panose="020B0502020202020204" pitchFamily="34" charset="0"/>
              </a:rPr>
              <a:t>¿Qué características deben tener las experiencias didácticas de este Campo? </a:t>
            </a:r>
          </a:p>
          <a:p>
            <a:pPr marL="0" indent="0">
              <a:buNone/>
            </a:pPr>
            <a:r>
              <a:rPr lang="es-MX" sz="3100" dirty="0">
                <a:latin typeface="Century Gothic" panose="020B0502020202020204" pitchFamily="34" charset="0"/>
              </a:rPr>
              <a:t>Los docentes deben permitir que el alumno use sus conocimientos para  y realicen las acciones.</a:t>
            </a:r>
          </a:p>
          <a:p>
            <a:pPr marL="0" indent="0">
              <a:buNone/>
            </a:pPr>
            <a:r>
              <a:rPr lang="es-MX" sz="3100" dirty="0">
                <a:latin typeface="Century Gothic" panose="020B0502020202020204" pitchFamily="34" charset="0"/>
              </a:rPr>
              <a:t>-Posibilitar que los alumnos vean a las matemáticas como  útil y funcional como un área de conocimiento </a:t>
            </a:r>
          </a:p>
          <a:p>
            <a:pPr marL="0" indent="0">
              <a:buNone/>
            </a:pPr>
            <a:r>
              <a:rPr lang="es-MX" sz="3100" dirty="0">
                <a:latin typeface="Century Gothic" panose="020B0502020202020204" pitchFamily="34" charset="0"/>
              </a:rPr>
              <a:t>-Resolver problemas implica que el alumno acepte y se interese personalmente por su resoluciones. </a:t>
            </a:r>
          </a:p>
          <a:p>
            <a:pPr marL="0" indent="0">
              <a:buNone/>
            </a:pPr>
            <a:r>
              <a:rPr lang="es-MX" sz="3100" dirty="0">
                <a:latin typeface="Century Gothic" panose="020B0502020202020204" pitchFamily="34" charset="0"/>
              </a:rPr>
              <a:t>-Evitar que las acciones didácticas se centren en la realización de </a:t>
            </a:r>
            <a:r>
              <a:rPr lang="es-MX" sz="3100" dirty="0" err="1">
                <a:latin typeface="Century Gothic" panose="020B0502020202020204" pitchFamily="34" charset="0"/>
              </a:rPr>
              <a:t>act</a:t>
            </a:r>
            <a:r>
              <a:rPr lang="es-MX" sz="3100" dirty="0">
                <a:latin typeface="Century Gothic" panose="020B0502020202020204" pitchFamily="34" charset="0"/>
              </a:rPr>
              <a:t>. Donde la repetición y  mecanización del conocimiento formal juegan un papel predominante.</a:t>
            </a:r>
          </a:p>
        </p:txBody>
      </p:sp>
    </p:spTree>
    <p:extLst>
      <p:ext uri="{BB962C8B-B14F-4D97-AF65-F5344CB8AC3E}">
        <p14:creationId xmlns:p14="http://schemas.microsoft.com/office/powerpoint/2010/main" val="6587306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D127D9E-3EBD-4325-A5E5-8A67790645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573437"/>
            <a:ext cx="10515600" cy="5603526"/>
          </a:xfrm>
        </p:spPr>
        <p:txBody>
          <a:bodyPr>
            <a:normAutofit/>
          </a:bodyPr>
          <a:lstStyle/>
          <a:p>
            <a:pPr algn="ctr"/>
            <a:r>
              <a:rPr lang="es-MX" b="1" dirty="0"/>
              <a:t>¿Qué experiencias has favorecido en tu trabajo en el aula?</a:t>
            </a:r>
          </a:p>
          <a:p>
            <a:pPr marL="0" indent="0">
              <a:buNone/>
            </a:pPr>
            <a:r>
              <a:rPr lang="es-MX" dirty="0"/>
              <a:t>-Emplear actividades que despierten el interés de resolver problemas </a:t>
            </a:r>
          </a:p>
          <a:p>
            <a:pPr marL="0" indent="0">
              <a:buNone/>
            </a:pPr>
            <a:r>
              <a:rPr lang="es-MX" dirty="0"/>
              <a:t>-Fomentar la matemática con acciones de la vida diaria.</a:t>
            </a:r>
          </a:p>
          <a:p>
            <a:pPr marL="0" indent="0">
              <a:buNone/>
            </a:pPr>
            <a:endParaRPr lang="es-MX" dirty="0"/>
          </a:p>
          <a:p>
            <a:pPr marL="0" indent="0" algn="ctr">
              <a:buNone/>
            </a:pPr>
            <a:r>
              <a:rPr lang="es-MX" b="1" dirty="0"/>
              <a:t>¿Qué necesitas considerar para organizar situaciones didácticas acordes con el enfoque pedagógico? </a:t>
            </a:r>
          </a:p>
          <a:p>
            <a:pPr marL="0" indent="0">
              <a:buNone/>
            </a:pPr>
            <a:r>
              <a:rPr lang="es-MX" dirty="0"/>
              <a:t>-Conocer y estudiar el programa de Aprendizajes claves </a:t>
            </a:r>
          </a:p>
          <a:p>
            <a:pPr marL="0" indent="0">
              <a:buNone/>
            </a:pPr>
            <a:r>
              <a:rPr lang="es-MX" dirty="0"/>
              <a:t>-Las necesidades e intereses de los niños </a:t>
            </a:r>
          </a:p>
        </p:txBody>
      </p:sp>
    </p:spTree>
    <p:extLst>
      <p:ext uri="{BB962C8B-B14F-4D97-AF65-F5344CB8AC3E}">
        <p14:creationId xmlns:p14="http://schemas.microsoft.com/office/powerpoint/2010/main" val="2717755834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173</Words>
  <Application>Microsoft Office PowerPoint</Application>
  <PresentationFormat>Panorámica</PresentationFormat>
  <Paragraphs>19</Paragraphs>
  <Slides>4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Century Gothic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Windows</dc:creator>
  <cp:lastModifiedBy>Veronica</cp:lastModifiedBy>
  <cp:revision>28</cp:revision>
  <dcterms:created xsi:type="dcterms:W3CDTF">2019-03-07T18:27:38Z</dcterms:created>
  <dcterms:modified xsi:type="dcterms:W3CDTF">2019-05-09T05:29:28Z</dcterms:modified>
</cp:coreProperties>
</file>