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64" r:id="rId4"/>
    <p:sldId id="259" r:id="rId5"/>
    <p:sldId id="265"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6" name="Imagen 5"/>
          <p:cNvPicPr>
            <a:picLocks noChangeAspect="1"/>
          </p:cNvPicPr>
          <p:nvPr/>
        </p:nvPicPr>
        <p:blipFill rotWithShape="1">
          <a:blip r:embed="rId3"/>
          <a:srcRect l="27925" t="24723" r="28807" b="19063"/>
          <a:stretch/>
        </p:blipFill>
        <p:spPr>
          <a:xfrm>
            <a:off x="830317" y="136635"/>
            <a:ext cx="8565931" cy="5717627"/>
          </a:xfrm>
          <a:prstGeom prst="rect">
            <a:avLst/>
          </a:prstGeom>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4" name="Imagen 3"/>
          <p:cNvPicPr>
            <a:picLocks noChangeAspect="1"/>
          </p:cNvPicPr>
          <p:nvPr/>
        </p:nvPicPr>
        <p:blipFill rotWithShape="1">
          <a:blip r:embed="rId3"/>
          <a:srcRect l="25175" t="26024" r="29074" b="50140"/>
          <a:stretch/>
        </p:blipFill>
        <p:spPr>
          <a:xfrm>
            <a:off x="1765738" y="714703"/>
            <a:ext cx="8282152" cy="5496911"/>
          </a:xfrm>
          <a:prstGeom prst="rect">
            <a:avLst/>
          </a:prstGeom>
        </p:spPr>
      </p:pic>
    </p:spTree>
    <p:extLst>
      <p:ext uri="{BB962C8B-B14F-4D97-AF65-F5344CB8AC3E}">
        <p14:creationId xmlns:p14="http://schemas.microsoft.com/office/powerpoint/2010/main" val="61953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80883" y="672353"/>
            <a:ext cx="8135470" cy="4708981"/>
          </a:xfrm>
          <a:prstGeom prst="rect">
            <a:avLst/>
          </a:prstGeom>
          <a:noFill/>
        </p:spPr>
        <p:txBody>
          <a:bodyPr wrap="square" rtlCol="0">
            <a:spAutoFit/>
          </a:bodyPr>
          <a:lstStyle/>
          <a:p>
            <a:pPr marL="285750" indent="-285750">
              <a:buFont typeface="Arial" panose="020B0604020202020204" pitchFamily="34" charset="0"/>
              <a:buChar char="•"/>
            </a:pPr>
            <a:r>
              <a:rPr lang="es-MX" sz="2000" dirty="0" smtClean="0">
                <a:latin typeface="Century Gothic" panose="020B0502020202020204" pitchFamily="34" charset="0"/>
              </a:rPr>
              <a:t>¿Qué consideras importante que aprendan tus alumnos en relación con la comprensión del mundo natural y social?</a:t>
            </a:r>
          </a:p>
          <a:p>
            <a:r>
              <a:rPr lang="es-MX" sz="2000" dirty="0" smtClean="0">
                <a:latin typeface="Century Gothic" panose="020B0502020202020204" pitchFamily="34" charset="0"/>
              </a:rPr>
              <a:t>Considero que es importante que los alumnos conozcan sobre el mundo natural para que aprendan a respetar todos los elementos que componen la naturaleza, que aprendan de donde venimos, como es que podemos estar vivos, como crecen las plantas, como se desarrollan los animales, como se forman los fenómenos naturales, características de los ecosistemas y el desarrollo del ser humano, que aprendan a evitar la contaminación.</a:t>
            </a:r>
          </a:p>
          <a:p>
            <a:endParaRPr lang="es-MX" sz="2000" dirty="0" smtClean="0">
              <a:latin typeface="Century Gothic" panose="020B0502020202020204" pitchFamily="34" charset="0"/>
            </a:endParaRPr>
          </a:p>
          <a:p>
            <a:pPr marL="285750" indent="-285750">
              <a:buFont typeface="Arial" panose="020B0604020202020204" pitchFamily="34" charset="0"/>
              <a:buChar char="•"/>
            </a:pPr>
            <a:r>
              <a:rPr lang="es-MX" sz="2000" dirty="0" smtClean="0">
                <a:latin typeface="Century Gothic" panose="020B0502020202020204" pitchFamily="34" charset="0"/>
              </a:rPr>
              <a:t>¿Cómo lo favoreces?</a:t>
            </a:r>
          </a:p>
          <a:p>
            <a:r>
              <a:rPr lang="es-MX" sz="2000" dirty="0" smtClean="0">
                <a:latin typeface="Century Gothic" panose="020B0502020202020204" pitchFamily="34" charset="0"/>
              </a:rPr>
              <a:t>Con actividades que fomenten la exploración, la observación, manipulación, indagación, experimentación. Por medio de preguntas y respuestas, videos, realización de experimentos.</a:t>
            </a:r>
            <a:endParaRPr lang="es-MX" sz="2000" dirty="0">
              <a:latin typeface="Century Gothic" panose="020B0502020202020204" pitchFamily="34" charset="0"/>
            </a:endParaRPr>
          </a:p>
        </p:txBody>
      </p:sp>
    </p:spTree>
    <p:extLst>
      <p:ext uri="{BB962C8B-B14F-4D97-AF65-F5344CB8AC3E}">
        <p14:creationId xmlns:p14="http://schemas.microsoft.com/office/powerpoint/2010/main" val="420766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777" t="35638" r="29532" b="32720"/>
          <a:stretch/>
        </p:blipFill>
        <p:spPr>
          <a:xfrm>
            <a:off x="914045" y="61532"/>
            <a:ext cx="11053366" cy="5906131"/>
          </a:xfrm>
          <a:prstGeom prst="rect">
            <a:avLst/>
          </a:prstGeom>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9894" y="484094"/>
            <a:ext cx="9170893" cy="5324535"/>
          </a:xfrm>
          <a:prstGeom prst="rect">
            <a:avLst/>
          </a:prstGeom>
          <a:noFill/>
        </p:spPr>
        <p:txBody>
          <a:bodyPr wrap="square" rtlCol="0">
            <a:spAutoFit/>
          </a:bodyPr>
          <a:lstStyle/>
          <a:p>
            <a:pPr marL="457200" indent="-457200">
              <a:buFont typeface="+mj-lt"/>
              <a:buAutoNum type="arabicPeriod"/>
            </a:pPr>
            <a:r>
              <a:rPr lang="es-MX" sz="2000" dirty="0" smtClean="0">
                <a:latin typeface="Century Gothic" panose="020B0502020202020204" pitchFamily="34" charset="0"/>
              </a:rPr>
              <a:t>¿Qué es necesario transformar en tu práctica docente respecto al trabajo con el campo?</a:t>
            </a:r>
          </a:p>
          <a:p>
            <a:endParaRPr lang="es-MX" sz="2000" dirty="0" smtClean="0">
              <a:latin typeface="Century Gothic" panose="020B0502020202020204" pitchFamily="34" charset="0"/>
            </a:endParaRPr>
          </a:p>
          <a:p>
            <a:pPr marL="342900" indent="-342900">
              <a:buFont typeface="Arial" panose="020B0604020202020204" pitchFamily="34" charset="0"/>
              <a:buChar char="•"/>
            </a:pPr>
            <a:r>
              <a:rPr lang="es-MX" sz="2000" dirty="0" smtClean="0">
                <a:latin typeface="Century Gothic" panose="020B0502020202020204" pitchFamily="34" charset="0"/>
              </a:rPr>
              <a:t>Plan y programa de estudios 2011-2017</a:t>
            </a:r>
          </a:p>
          <a:p>
            <a:pPr marL="457200" indent="-457200">
              <a:buFont typeface="+mj-lt"/>
              <a:buAutoNum type="arabicPeriod"/>
            </a:pPr>
            <a:r>
              <a:rPr lang="es-MX" sz="2000" dirty="0" smtClean="0">
                <a:latin typeface="Century Gothic" panose="020B0502020202020204" pitchFamily="34" charset="0"/>
              </a:rPr>
              <a:t>¿Qué cambia? Cambia la manera de integrar los elementos en cuanto a las competencias que cambian por los organizadores.</a:t>
            </a:r>
          </a:p>
          <a:p>
            <a:endParaRPr lang="es-MX" sz="2000" dirty="0" smtClean="0">
              <a:latin typeface="Century Gothic" panose="020B0502020202020204" pitchFamily="34" charset="0"/>
            </a:endParaRPr>
          </a:p>
          <a:p>
            <a:pPr marL="457200" indent="-457200">
              <a:buFont typeface="+mj-lt"/>
              <a:buAutoNum type="arabicPeriod"/>
            </a:pPr>
            <a:r>
              <a:rPr lang="es-MX" sz="2000" dirty="0" smtClean="0">
                <a:latin typeface="Century Gothic" panose="020B0502020202020204" pitchFamily="34" charset="0"/>
              </a:rPr>
              <a:t>¿Qué se agrega? Se agregan las áreas de desarrollo personal y social donde se integran las artes, la educación artística y la educación socioemocional.</a:t>
            </a:r>
          </a:p>
          <a:p>
            <a:endParaRPr lang="es-MX" sz="2000" dirty="0" smtClean="0">
              <a:latin typeface="Century Gothic" panose="020B0502020202020204" pitchFamily="34" charset="0"/>
            </a:endParaRPr>
          </a:p>
          <a:p>
            <a:pPr marL="457200" indent="-457200">
              <a:buFont typeface="+mj-lt"/>
              <a:buAutoNum type="arabicPeriod"/>
            </a:pPr>
            <a:r>
              <a:rPr lang="es-MX" sz="2000" dirty="0" smtClean="0">
                <a:latin typeface="Century Gothic" panose="020B0502020202020204" pitchFamily="34" charset="0"/>
              </a:rPr>
              <a:t>¿Qué se elimina? Se eliminan las competencias a desarrollar para integrar los organizadores.</a:t>
            </a:r>
          </a:p>
          <a:p>
            <a:endParaRPr lang="es-MX" sz="2000" dirty="0" smtClean="0">
              <a:latin typeface="Century Gothic" panose="020B0502020202020204" pitchFamily="34" charset="0"/>
            </a:endParaRPr>
          </a:p>
          <a:p>
            <a:pPr marL="457200" indent="-457200">
              <a:buFont typeface="+mj-lt"/>
              <a:buAutoNum type="arabicPeriod"/>
            </a:pPr>
            <a:r>
              <a:rPr lang="es-MX" sz="2000" dirty="0" smtClean="0">
                <a:latin typeface="Century Gothic" panose="020B0502020202020204" pitchFamily="34" charset="0"/>
              </a:rPr>
              <a:t>¿Qué se precisa? El propósito de cada uno de los campos de desarrollo académico y las áreas de desarrollo de personal y social.</a:t>
            </a:r>
          </a:p>
          <a:p>
            <a:pPr marL="457200" indent="-457200">
              <a:buFont typeface="+mj-lt"/>
              <a:buAutoNum type="arabicPeriod"/>
            </a:pPr>
            <a:endParaRPr lang="es-MX" sz="2000" dirty="0" smtClean="0">
              <a:latin typeface="Century Gothic" panose="020B0502020202020204" pitchFamily="34" charset="0"/>
            </a:endParaRPr>
          </a:p>
        </p:txBody>
      </p:sp>
    </p:spTree>
    <p:extLst>
      <p:ext uri="{BB962C8B-B14F-4D97-AF65-F5344CB8AC3E}">
        <p14:creationId xmlns:p14="http://schemas.microsoft.com/office/powerpoint/2010/main" val="687886244"/>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247</Words>
  <Application>Microsoft Office PowerPoint</Application>
  <PresentationFormat>Panorámica</PresentationFormat>
  <Paragraphs>17</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Century Gothic</vt:lpstr>
      <vt:lpstr>1_Tema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Karla Santana</cp:lastModifiedBy>
  <cp:revision>31</cp:revision>
  <dcterms:created xsi:type="dcterms:W3CDTF">2019-03-07T18:27:38Z</dcterms:created>
  <dcterms:modified xsi:type="dcterms:W3CDTF">2019-06-19T14:50:21Z</dcterms:modified>
</cp:coreProperties>
</file>