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3" r:id="rId3"/>
    <p:sldId id="264" r:id="rId4"/>
    <p:sldId id="265" r:id="rId5"/>
    <p:sldId id="259" r:id="rId6"/>
    <p:sldId id="266" r:id="rId7"/>
    <p:sldId id="268" r:id="rId8"/>
    <p:sldId id="269" r:id="rId9"/>
    <p:sldId id="267" r:id="rId10"/>
    <p:sldId id="270"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9" autoAdjust="0"/>
    <p:restoredTop sz="94660"/>
  </p:normalViewPr>
  <p:slideViewPr>
    <p:cSldViewPr snapToGrid="0">
      <p:cViewPr varScale="1">
        <p:scale>
          <a:sx n="56" d="100"/>
          <a:sy n="56" d="100"/>
        </p:scale>
        <p:origin x="42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4"/>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8"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85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02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3" y="365127"/>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3" y="365127"/>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00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49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3" y="1709742"/>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3"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16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81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91" y="365129"/>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9" y="1681164"/>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5" y="1681164"/>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5"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02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45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7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92"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73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92" y="987429"/>
            <a:ext cx="6172201"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8" indent="0">
              <a:buNone/>
              <a:defRPr sz="2000"/>
            </a:lvl9pPr>
          </a:lstStyle>
          <a:p>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15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1"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648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8"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crayola anim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6506" y="3445776"/>
            <a:ext cx="829163" cy="7644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081932" y="6105378"/>
            <a:ext cx="292608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es-MX" dirty="0">
                <a:solidFill>
                  <a:prstClr val="black"/>
                </a:solidFill>
              </a:rPr>
              <a:t>EVIDENCIAS DE TRABAJO</a:t>
            </a:r>
            <a:endParaRPr lang="es-ES" dirty="0">
              <a:solidFill>
                <a:prstClr val="black"/>
              </a:solidFill>
            </a:endParaRPr>
          </a:p>
        </p:txBody>
      </p:sp>
      <p:pic>
        <p:nvPicPr>
          <p:cNvPr id="6" name="Imagen 5"/>
          <p:cNvPicPr>
            <a:picLocks noChangeAspect="1"/>
          </p:cNvPicPr>
          <p:nvPr/>
        </p:nvPicPr>
        <p:blipFill rotWithShape="1">
          <a:blip r:embed="rId3"/>
          <a:srcRect l="27925" t="24723" r="28807" b="19063"/>
          <a:stretch/>
        </p:blipFill>
        <p:spPr>
          <a:xfrm>
            <a:off x="830317" y="136635"/>
            <a:ext cx="8565931" cy="5717627"/>
          </a:xfrm>
          <a:prstGeom prst="rect">
            <a:avLst/>
          </a:prstGeom>
        </p:spPr>
      </p:pic>
    </p:spTree>
    <p:extLst>
      <p:ext uri="{BB962C8B-B14F-4D97-AF65-F5344CB8AC3E}">
        <p14:creationId xmlns:p14="http://schemas.microsoft.com/office/powerpoint/2010/main" val="1170935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4088921" y="1825625"/>
            <a:ext cx="7264880" cy="4351338"/>
          </a:xfrm>
        </p:spPr>
        <p:txBody>
          <a:bodyPr/>
          <a:lstStyle/>
          <a:p>
            <a:r>
              <a:rPr lang="es-ES" dirty="0"/>
              <a:t>los aprendizajes se tiene que cumplir mas de una acción que en el anterior</a:t>
            </a:r>
            <a:r>
              <a:rPr lang="es-ES" dirty="0" smtClean="0"/>
              <a:t>.</a:t>
            </a:r>
          </a:p>
          <a:p>
            <a:r>
              <a:rPr lang="es-ES" dirty="0" smtClean="0"/>
              <a:t>Se encuentran agregados los organizadores curriculares y en el anterior no.</a:t>
            </a:r>
          </a:p>
          <a:p>
            <a:r>
              <a:rPr lang="es-ES" dirty="0" smtClean="0"/>
              <a:t>Realmente no creo que se haya eliminado nada en si se agregaron cosas</a:t>
            </a:r>
          </a:p>
          <a:p>
            <a:r>
              <a:rPr lang="es-ES" dirty="0" smtClean="0"/>
              <a:t>Todo va en relación al niño y a las relaciones interpersonales, es decir trabajo e conjunto mas que individual.</a:t>
            </a:r>
            <a:endParaRPr lang="es-ES" dirty="0"/>
          </a:p>
        </p:txBody>
      </p:sp>
      <p:pic>
        <p:nvPicPr>
          <p:cNvPr id="4" name="Imagen 3"/>
          <p:cNvPicPr>
            <a:picLocks noChangeAspect="1"/>
          </p:cNvPicPr>
          <p:nvPr/>
        </p:nvPicPr>
        <p:blipFill rotWithShape="1">
          <a:blip r:embed="rId2"/>
          <a:srcRect l="27777" t="53367" r="35174" b="41577"/>
          <a:stretch/>
        </p:blipFill>
        <p:spPr>
          <a:xfrm>
            <a:off x="838201" y="365129"/>
            <a:ext cx="9592590" cy="943718"/>
          </a:xfrm>
          <a:prstGeom prst="rect">
            <a:avLst/>
          </a:prstGeom>
        </p:spPr>
      </p:pic>
      <p:pic>
        <p:nvPicPr>
          <p:cNvPr id="5" name="Imagen 4"/>
          <p:cNvPicPr>
            <a:picLocks noChangeAspect="1"/>
          </p:cNvPicPr>
          <p:nvPr/>
        </p:nvPicPr>
        <p:blipFill rotWithShape="1">
          <a:blip r:embed="rId2"/>
          <a:srcRect l="31603" t="58475" r="58702" b="32720"/>
          <a:stretch/>
        </p:blipFill>
        <p:spPr>
          <a:xfrm>
            <a:off x="155274" y="1950924"/>
            <a:ext cx="3607917" cy="2362284"/>
          </a:xfrm>
          <a:prstGeom prst="rect">
            <a:avLst/>
          </a:prstGeom>
        </p:spPr>
      </p:pic>
    </p:spTree>
    <p:extLst>
      <p:ext uri="{BB962C8B-B14F-4D97-AF65-F5344CB8AC3E}">
        <p14:creationId xmlns:p14="http://schemas.microsoft.com/office/powerpoint/2010/main" val="390352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crayola anim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6506" y="3445776"/>
            <a:ext cx="829163" cy="7644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081932" y="6105378"/>
            <a:ext cx="292608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es-MX" dirty="0">
                <a:solidFill>
                  <a:prstClr val="black"/>
                </a:solidFill>
              </a:rPr>
              <a:t>EVIDENCIAS DE TRABAJO</a:t>
            </a:r>
            <a:endParaRPr lang="es-ES" dirty="0">
              <a:solidFill>
                <a:prstClr val="black"/>
              </a:solidFill>
            </a:endParaRPr>
          </a:p>
        </p:txBody>
      </p:sp>
      <p:pic>
        <p:nvPicPr>
          <p:cNvPr id="4" name="Imagen 3"/>
          <p:cNvPicPr>
            <a:picLocks noChangeAspect="1"/>
          </p:cNvPicPr>
          <p:nvPr/>
        </p:nvPicPr>
        <p:blipFill rotWithShape="1">
          <a:blip r:embed="rId3"/>
          <a:srcRect l="25175" t="26024" r="29074" b="50140"/>
          <a:stretch/>
        </p:blipFill>
        <p:spPr>
          <a:xfrm>
            <a:off x="1765738" y="714703"/>
            <a:ext cx="8282152" cy="5496911"/>
          </a:xfrm>
          <a:prstGeom prst="rect">
            <a:avLst/>
          </a:prstGeom>
        </p:spPr>
      </p:pic>
    </p:spTree>
    <p:extLst>
      <p:ext uri="{BB962C8B-B14F-4D97-AF65-F5344CB8AC3E}">
        <p14:creationId xmlns:p14="http://schemas.microsoft.com/office/powerpoint/2010/main" val="619538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smtClean="0"/>
              <a:t>Principalmente creo importante que los alumnos reconozcan su entorno natural y social, que entiendan como es que funciona, además de que se vallan familiarizando con el cuidado de su salud, y del medio ambiente, de igual manera que aprendan las reglas de un entorno social y los cambios que esta a tenido durante todos estos años</a:t>
            </a:r>
            <a:endParaRPr lang="es-ES" dirty="0"/>
          </a:p>
        </p:txBody>
      </p:sp>
      <p:pic>
        <p:nvPicPr>
          <p:cNvPr id="4" name="Imagen 3"/>
          <p:cNvPicPr>
            <a:picLocks noChangeAspect="1"/>
          </p:cNvPicPr>
          <p:nvPr/>
        </p:nvPicPr>
        <p:blipFill rotWithShape="1">
          <a:blip r:embed="rId2"/>
          <a:srcRect l="32031" t="31580" r="34889" b="64455"/>
          <a:stretch/>
        </p:blipFill>
        <p:spPr>
          <a:xfrm>
            <a:off x="838201" y="365129"/>
            <a:ext cx="8978659" cy="1370994"/>
          </a:xfrm>
          <a:prstGeom prst="rect">
            <a:avLst/>
          </a:prstGeom>
        </p:spPr>
      </p:pic>
    </p:spTree>
    <p:extLst>
      <p:ext uri="{BB962C8B-B14F-4D97-AF65-F5344CB8AC3E}">
        <p14:creationId xmlns:p14="http://schemas.microsoft.com/office/powerpoint/2010/main" val="2531436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838201" y="2459421"/>
            <a:ext cx="10515600" cy="3717542"/>
          </a:xfrm>
        </p:spPr>
        <p:txBody>
          <a:bodyPr>
            <a:normAutofit/>
          </a:bodyPr>
          <a:lstStyle/>
          <a:p>
            <a:r>
              <a:rPr lang="es-ES" sz="2400" dirty="0" smtClean="0"/>
              <a:t>Dos de mis actividades estuvieron orientadas a el aprendizaje: experimenta con objetos y materiales para poner a prueba ideas y supuestos.</a:t>
            </a:r>
          </a:p>
          <a:p>
            <a:r>
              <a:rPr lang="es-ES" sz="2400" dirty="0" smtClean="0"/>
              <a:t>Los dos siguientes aprendizajes fueron: comenta como participan en conmemoraciones cívicas y tradicionales.</a:t>
            </a:r>
          </a:p>
          <a:p>
            <a:pPr marL="0" indent="0">
              <a:buNone/>
            </a:pPr>
            <a:r>
              <a:rPr lang="es-ES" sz="2400" dirty="0" smtClean="0"/>
              <a:t>Durante ambos aprendizajes siempre e trabajado como un guía, por que es importante que los alumnos se vuelvan cada vez mas autónomos y que ellos mismos se den cuenta de como funcionan las cosas, obviamente con previa explicación de mi parte, cuestionándolos, y aplicando ACTIVIDADES INNOVADORAS, y con material muy manipulable. </a:t>
            </a:r>
            <a:endParaRPr lang="es-ES" sz="2400" dirty="0"/>
          </a:p>
        </p:txBody>
      </p:sp>
      <p:pic>
        <p:nvPicPr>
          <p:cNvPr id="4" name="Imagen 3"/>
          <p:cNvPicPr>
            <a:picLocks noChangeAspect="1"/>
          </p:cNvPicPr>
          <p:nvPr/>
        </p:nvPicPr>
        <p:blipFill rotWithShape="1">
          <a:blip r:embed="rId2"/>
          <a:srcRect l="31968" t="37828" r="29074" b="56651"/>
          <a:stretch/>
        </p:blipFill>
        <p:spPr>
          <a:xfrm>
            <a:off x="838201" y="303326"/>
            <a:ext cx="10103068" cy="1823977"/>
          </a:xfrm>
          <a:prstGeom prst="rect">
            <a:avLst/>
          </a:prstGeom>
        </p:spPr>
      </p:pic>
    </p:spTree>
    <p:extLst>
      <p:ext uri="{BB962C8B-B14F-4D97-AF65-F5344CB8AC3E}">
        <p14:creationId xmlns:p14="http://schemas.microsoft.com/office/powerpoint/2010/main" val="2827733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7777" t="35638" r="29532" b="32720"/>
          <a:stretch/>
        </p:blipFill>
        <p:spPr>
          <a:xfrm>
            <a:off x="914045" y="61532"/>
            <a:ext cx="11053366" cy="5906131"/>
          </a:xfrm>
          <a:prstGeom prst="rect">
            <a:avLst/>
          </a:prstGeom>
        </p:spPr>
      </p:pic>
    </p:spTree>
    <p:extLst>
      <p:ext uri="{BB962C8B-B14F-4D97-AF65-F5344CB8AC3E}">
        <p14:creationId xmlns:p14="http://schemas.microsoft.com/office/powerpoint/2010/main" val="2019018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2276977" y="2630125"/>
            <a:ext cx="6079188" cy="1525230"/>
          </a:xfrm>
        </p:spPr>
        <p:txBody>
          <a:bodyPr/>
          <a:lstStyle/>
          <a:p>
            <a:r>
              <a:rPr lang="es-ES" dirty="0"/>
              <a:t>¿</a:t>
            </a:r>
            <a:r>
              <a:rPr lang="es-ES" dirty="0" smtClean="0"/>
              <a:t>Que es importante que aprendan?</a:t>
            </a:r>
            <a:endParaRPr lang="es-ES" dirty="0"/>
          </a:p>
        </p:txBody>
      </p:sp>
      <p:pic>
        <p:nvPicPr>
          <p:cNvPr id="4" name="Imagen 3"/>
          <p:cNvPicPr>
            <a:picLocks noChangeAspect="1"/>
          </p:cNvPicPr>
          <p:nvPr/>
        </p:nvPicPr>
        <p:blipFill>
          <a:blip r:embed="rId2"/>
          <a:stretch>
            <a:fillRect/>
          </a:stretch>
        </p:blipFill>
        <p:spPr>
          <a:xfrm>
            <a:off x="1269547" y="197223"/>
            <a:ext cx="10922453" cy="6660775"/>
          </a:xfrm>
          <a:prstGeom prst="rect">
            <a:avLst/>
          </a:prstGeom>
        </p:spPr>
      </p:pic>
    </p:spTree>
    <p:extLst>
      <p:ext uri="{BB962C8B-B14F-4D97-AF65-F5344CB8AC3E}">
        <p14:creationId xmlns:p14="http://schemas.microsoft.com/office/powerpoint/2010/main" val="394371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1857677" y="2523739"/>
            <a:ext cx="5037137" cy="1321783"/>
          </a:xfrm>
        </p:spPr>
        <p:txBody>
          <a:bodyPr/>
          <a:lstStyle/>
          <a:p>
            <a:r>
              <a:rPr lang="es-ES" dirty="0" smtClean="0"/>
              <a:t>Como promoverlo</a:t>
            </a:r>
            <a:endParaRPr lang="es-ES" dirty="0"/>
          </a:p>
        </p:txBody>
      </p:sp>
      <p:pic>
        <p:nvPicPr>
          <p:cNvPr id="4" name="Imagen 3"/>
          <p:cNvPicPr>
            <a:picLocks noChangeAspect="1"/>
          </p:cNvPicPr>
          <p:nvPr/>
        </p:nvPicPr>
        <p:blipFill>
          <a:blip r:embed="rId2"/>
          <a:stretch>
            <a:fillRect/>
          </a:stretch>
        </p:blipFill>
        <p:spPr>
          <a:xfrm>
            <a:off x="1321781" y="-1"/>
            <a:ext cx="10870219" cy="6369269"/>
          </a:xfrm>
          <a:prstGeom prst="rect">
            <a:avLst/>
          </a:prstGeom>
        </p:spPr>
      </p:pic>
    </p:spTree>
    <p:extLst>
      <p:ext uri="{BB962C8B-B14F-4D97-AF65-F5344CB8AC3E}">
        <p14:creationId xmlns:p14="http://schemas.microsoft.com/office/powerpoint/2010/main" val="4059709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26861" y="0"/>
            <a:ext cx="10865142" cy="6366294"/>
          </a:xfrm>
          <a:prstGeom prst="rect">
            <a:avLst/>
          </a:prstGeom>
        </p:spPr>
      </p:pic>
      <p:sp>
        <p:nvSpPr>
          <p:cNvPr id="5" name="Título 1"/>
          <p:cNvSpPr txBox="1">
            <a:spLocks/>
          </p:cNvSpPr>
          <p:nvPr/>
        </p:nvSpPr>
        <p:spPr>
          <a:xfrm rot="16200000">
            <a:off x="-1857677" y="2523739"/>
            <a:ext cx="5037137" cy="1321783"/>
          </a:xfrm>
          <a:prstGeom prst="rect">
            <a:avLst/>
          </a:prstGeom>
        </p:spPr>
        <p:txBody>
          <a:bodyPr vert="horz" lIns="91440" tIns="45720" rIns="91440" bIns="45720" rtlCol="0" anchor="ctr">
            <a:norm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r>
              <a:rPr lang="es-ES" smtClean="0"/>
              <a:t>Como promoverlo</a:t>
            </a:r>
            <a:endParaRPr lang="es-ES" dirty="0"/>
          </a:p>
        </p:txBody>
      </p:sp>
    </p:spTree>
    <p:extLst>
      <p:ext uri="{BB962C8B-B14F-4D97-AF65-F5344CB8AC3E}">
        <p14:creationId xmlns:p14="http://schemas.microsoft.com/office/powerpoint/2010/main" val="3821482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smtClean="0"/>
              <a:t>Considero que debería modificar en parte mi intervención dentro del aula así como la manera en la que debo de proponerlos aprendizajes en los alumnos pues debo de tomar en cuenta que deben hacer ellos y que debo de hacer yo como docente y como lo muestra el enfoque de exploración </a:t>
            </a:r>
            <a:endParaRPr lang="es-ES" dirty="0"/>
          </a:p>
        </p:txBody>
      </p:sp>
      <p:pic>
        <p:nvPicPr>
          <p:cNvPr id="4" name="Imagen 3"/>
          <p:cNvPicPr>
            <a:picLocks noChangeAspect="1"/>
          </p:cNvPicPr>
          <p:nvPr/>
        </p:nvPicPr>
        <p:blipFill rotWithShape="1">
          <a:blip r:embed="rId2"/>
          <a:srcRect l="32003" t="49429" r="35242" b="46345"/>
          <a:stretch/>
        </p:blipFill>
        <p:spPr>
          <a:xfrm>
            <a:off x="196351" y="574818"/>
            <a:ext cx="11995649" cy="1115874"/>
          </a:xfrm>
          <a:prstGeom prst="rect">
            <a:avLst/>
          </a:prstGeom>
        </p:spPr>
      </p:pic>
    </p:spTree>
    <p:extLst>
      <p:ext uri="{BB962C8B-B14F-4D97-AF65-F5344CB8AC3E}">
        <p14:creationId xmlns:p14="http://schemas.microsoft.com/office/powerpoint/2010/main" val="4185021267"/>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284</Words>
  <Application>Microsoft Office PowerPoint</Application>
  <PresentationFormat>Panorámica</PresentationFormat>
  <Paragraphs>14</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1_Tema de Office</vt:lpstr>
      <vt:lpstr>Presentación de PowerPoint</vt:lpstr>
      <vt:lpstr>Presentación de PowerPoint</vt:lpstr>
      <vt:lpstr>Presentación de PowerPoint</vt:lpstr>
      <vt:lpstr>Presentación de PowerPoint</vt:lpstr>
      <vt:lpstr>Presentación de PowerPoint</vt:lpstr>
      <vt:lpstr>¿Que es importante que aprendan?</vt:lpstr>
      <vt:lpstr>Como promoverlo</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Alejandra Martinez</cp:lastModifiedBy>
  <cp:revision>35</cp:revision>
  <dcterms:created xsi:type="dcterms:W3CDTF">2019-03-07T18:27:38Z</dcterms:created>
  <dcterms:modified xsi:type="dcterms:W3CDTF">2019-06-17T22:32:59Z</dcterms:modified>
</cp:coreProperties>
</file>