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63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79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3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E7B120-D1E6-4869-A587-30A190833847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19/06/2019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4CA56D-6AFC-4D80-AB92-766567ABD47C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1853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E7B120-D1E6-4869-A587-30A190833847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19/06/2019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4CA56D-6AFC-4D80-AB92-766567ABD47C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2020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3" y="365127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3" y="365127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E7B120-D1E6-4869-A587-30A190833847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19/06/2019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4CA56D-6AFC-4D80-AB92-766567ABD47C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1002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E7B120-D1E6-4869-A587-30A190833847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19/06/2019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4CA56D-6AFC-4D80-AB92-766567ABD47C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5496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3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3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E7B120-D1E6-4869-A587-30A190833847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19/06/2019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4CA56D-6AFC-4D80-AB92-766567ABD47C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9167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E7B120-D1E6-4869-A587-30A190833847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19/06/2019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4CA56D-6AFC-4D80-AB92-766567ABD47C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0815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91" y="365129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9" y="168116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3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5" y="168116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3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5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E7B120-D1E6-4869-A587-30A190833847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19/06/2019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4CA56D-6AFC-4D80-AB92-766567ABD47C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2023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E7B120-D1E6-4869-A587-30A190833847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19/06/2019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4CA56D-6AFC-4D80-AB92-766567ABD47C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5451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E7B120-D1E6-4869-A587-30A190833847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19/06/2019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4CA56D-6AFC-4D80-AB92-766567ABD47C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8795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92" y="987429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3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E7B120-D1E6-4869-A587-30A190833847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19/06/2019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4CA56D-6AFC-4D80-AB92-766567ABD47C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4730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92" y="987429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3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3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E7B120-D1E6-4869-A587-30A190833847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19/06/2019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4CA56D-6AFC-4D80-AB92-766567ABD47C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7158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1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1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E7B120-D1E6-4869-A587-30A190833847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19/06/2019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1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4CA56D-6AFC-4D80-AB92-766567ABD47C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2648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8" indent="-228588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8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8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8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7" indent="-228588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8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8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8" indent="-228588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8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3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esultado de imagen para crayola anim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6506" y="3445776"/>
            <a:ext cx="829163" cy="76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6081932" y="6105378"/>
            <a:ext cx="2926080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dirty="0">
                <a:solidFill>
                  <a:prstClr val="black"/>
                </a:solidFill>
              </a:rPr>
              <a:t>EVIDENCIAS DE TRABAJO</a:t>
            </a:r>
            <a:endParaRPr lang="es-ES" dirty="0">
              <a:solidFill>
                <a:prstClr val="black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l="27925" t="24723" r="28807" b="19063"/>
          <a:stretch/>
        </p:blipFill>
        <p:spPr>
          <a:xfrm>
            <a:off x="830317" y="136635"/>
            <a:ext cx="8565931" cy="5717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935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esultado de imagen para crayola anim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6506" y="3445776"/>
            <a:ext cx="829163" cy="76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6081932" y="6105378"/>
            <a:ext cx="2926080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dirty="0">
                <a:solidFill>
                  <a:prstClr val="black"/>
                </a:solidFill>
              </a:rPr>
              <a:t>EVIDENCIAS DE TRABAJO</a:t>
            </a:r>
            <a:endParaRPr lang="es-ES" dirty="0">
              <a:solidFill>
                <a:prstClr val="black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l="25175" t="26024" r="29074" b="50140"/>
          <a:stretch/>
        </p:blipFill>
        <p:spPr>
          <a:xfrm>
            <a:off x="1376856" y="608467"/>
            <a:ext cx="8282152" cy="5496911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3363310" y="2911366"/>
            <a:ext cx="527619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dirty="0" smtClean="0"/>
              <a:t>Claro que lo considero importante ya que es de vital importancia que ellos conozcan el medio en el que se desenvuelven para que puedan reaccionar ante cualquier situación. </a:t>
            </a:r>
            <a:endParaRPr lang="es-MX" sz="1100" dirty="0"/>
          </a:p>
        </p:txBody>
      </p:sp>
      <p:sp>
        <p:nvSpPr>
          <p:cNvPr id="6" name="CuadroTexto 5"/>
          <p:cNvSpPr txBox="1"/>
          <p:nvPr/>
        </p:nvSpPr>
        <p:spPr>
          <a:xfrm>
            <a:off x="2228194" y="4658828"/>
            <a:ext cx="7010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dirty="0" smtClean="0"/>
              <a:t>Trabaje una situaciones exploración y conocimiento del mundo en el aspecto de mundo natural en la situación didáctica “la granja” </a:t>
            </a:r>
            <a:r>
              <a:rPr lang="es-MX" sz="1100" dirty="0"/>
              <a:t> </a:t>
            </a:r>
            <a:r>
              <a:rPr lang="es-MX" sz="1100" dirty="0" smtClean="0"/>
              <a:t>llamada “¿Cómo es mi animal?” en la cual se pretendía cumplir el aprendizaje obtiene</a:t>
            </a:r>
            <a:r>
              <a:rPr lang="es-MX" sz="1100" dirty="0"/>
              <a:t>, registra, representa y describe información para responder dudas </a:t>
            </a:r>
            <a:r>
              <a:rPr lang="es-MX" sz="1100" dirty="0" smtClean="0"/>
              <a:t> y ampliar su </a:t>
            </a:r>
            <a:r>
              <a:rPr lang="es-MX" sz="1100" dirty="0"/>
              <a:t>conocimiento en relación con plantas, animales y otros elementos naturales. </a:t>
            </a:r>
            <a:r>
              <a:rPr lang="es-MX" sz="1100" dirty="0" smtClean="0"/>
              <a:t>En la cual primero les mostré un cartel grande con 10 animales de la granja en el y les explique todas las características de cada uno de los animales, en el desarrollo les entregue una hoja con un animal de los 10 impreso y la indicación fue que anotaran todas las características que observaran que tenia su animal y como cierre realice una asamblea grupal en la cual se discutió si el resto del grupo estaba desacuerdo con las características que alguien observo y mencionaban las que faltaban.</a:t>
            </a:r>
            <a:endParaRPr lang="es-MX" sz="1100" dirty="0"/>
          </a:p>
        </p:txBody>
      </p:sp>
    </p:spTree>
    <p:extLst>
      <p:ext uri="{BB962C8B-B14F-4D97-AF65-F5344CB8AC3E}">
        <p14:creationId xmlns:p14="http://schemas.microsoft.com/office/powerpoint/2010/main" val="619538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27777" t="35638" r="29532" b="46609"/>
          <a:stretch/>
        </p:blipFill>
        <p:spPr>
          <a:xfrm>
            <a:off x="914045" y="61533"/>
            <a:ext cx="11053366" cy="2342033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378823" y="2508069"/>
            <a:ext cx="11364685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 smtClean="0"/>
              <a:t>Se pretende que los alumnos logren:</a:t>
            </a:r>
          </a:p>
          <a:p>
            <a:r>
              <a:rPr lang="es-MX" sz="1600" dirty="0" smtClean="0"/>
              <a:t>Tener </a:t>
            </a:r>
            <a:r>
              <a:rPr lang="es-MX" sz="1600" dirty="0"/>
              <a:t>interacciones directas con el tópico u objeto de exploración (los niños no deben considerarse espectadores). • Observar con suficiente precisión, describir y registrar, por ejemplo, cambios en el crecimiento de plantas o en el crecimiento de las personas. • Representarse mentalmente el hecho o fenómeno y entender la explicación o explicaciones que se van construyendo con otros y con la </a:t>
            </a:r>
            <a:r>
              <a:rPr lang="es-MX" sz="1600" dirty="0" smtClean="0"/>
              <a:t>maestra• </a:t>
            </a:r>
            <a:r>
              <a:rPr lang="es-MX" sz="1600" dirty="0"/>
              <a:t>Plantearse preguntas que detonen la interacción con el hecho o fenómeno al relacionar lo que observan, la información que consultan y las nuevas preguntas que surgen. • Manipular, experimentar y modificar condiciones (en situaciones donde sea posible) para “ver qué pasa si…”. • Explorar con atención diversas fuentes como revistas, libros, enciclopedias, sitios web, entre otros, para consultar información relacionada con los aspectos naturales y sociales, lo que además favorece que aprendan a reconocer la información relevante y confiable de la que no lo es. • Tener tiempo y orientación para realizar prácticas de exploración y poder reflexionar, representar, hablar y discutir. • Practicar medidas higiénicas y comprender las razones de su realización en función de la salud. Indagar acerca del tipo de alimentos de la localidad que aportan nutrientes. • Participar en actividades colectivas relacionadas con la salud, para evitar enfermedades y prevenir riesgos en ámbitos en los que la experiencia sea comprensible para los niños y su participación sea también aprovechable</a:t>
            </a:r>
          </a:p>
        </p:txBody>
      </p:sp>
    </p:spTree>
    <p:extLst>
      <p:ext uri="{BB962C8B-B14F-4D97-AF65-F5344CB8AC3E}">
        <p14:creationId xmlns:p14="http://schemas.microsoft.com/office/powerpoint/2010/main" val="2019018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28480" t="18608" r="28830" b="34983"/>
          <a:stretch/>
        </p:blipFill>
        <p:spPr>
          <a:xfrm>
            <a:off x="593558" y="105745"/>
            <a:ext cx="11421979" cy="6134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414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31052" t="39755" r="31755" b="40596"/>
          <a:stretch/>
        </p:blipFill>
        <p:spPr>
          <a:xfrm>
            <a:off x="914401" y="320842"/>
            <a:ext cx="10453492" cy="5069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224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28713" t="14304" r="31755" b="5603"/>
          <a:stretch/>
        </p:blipFill>
        <p:spPr>
          <a:xfrm>
            <a:off x="2149642" y="-8021"/>
            <a:ext cx="6914147" cy="6866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987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</TotalTime>
  <Words>447</Words>
  <Application>Microsoft Office PowerPoint</Application>
  <PresentationFormat>Panorámica</PresentationFormat>
  <Paragraphs>6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Windows</dc:creator>
  <cp:lastModifiedBy>marlen salazar</cp:lastModifiedBy>
  <cp:revision>33</cp:revision>
  <dcterms:created xsi:type="dcterms:W3CDTF">2019-03-07T18:27:38Z</dcterms:created>
  <dcterms:modified xsi:type="dcterms:W3CDTF">2019-06-20T04:25:59Z</dcterms:modified>
</cp:coreProperties>
</file>