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63" r:id="rId3"/>
    <p:sldId id="264" r:id="rId4"/>
    <p:sldId id="265" r:id="rId5"/>
    <p:sldId id="266" r:id="rId6"/>
    <p:sldId id="267" r:id="rId7"/>
    <p:sldId id="259" r:id="rId8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79" autoAdjust="0"/>
    <p:restoredTop sz="94660"/>
  </p:normalViewPr>
  <p:slideViewPr>
    <p:cSldViewPr snapToGrid="0">
      <p:cViewPr varScale="1">
        <p:scale>
          <a:sx n="78" d="100"/>
          <a:sy n="78" d="100"/>
        </p:scale>
        <p:origin x="456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3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E7B120-D1E6-4869-A587-30A190833847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18/06/2019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4CA56D-6AFC-4D80-AB92-766567ABD47C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1853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E7B120-D1E6-4869-A587-30A190833847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18/06/2019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4CA56D-6AFC-4D80-AB92-766567ABD47C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2020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3" y="365127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3" y="365127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E7B120-D1E6-4869-A587-30A190833847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18/06/2019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4CA56D-6AFC-4D80-AB92-766567ABD47C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1002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E7B120-D1E6-4869-A587-30A190833847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18/06/2019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4CA56D-6AFC-4D80-AB92-766567ABD47C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5496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3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3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E7B120-D1E6-4869-A587-30A190833847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18/06/2019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4CA56D-6AFC-4D80-AB92-766567ABD47C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9167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E7B120-D1E6-4869-A587-30A190833847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18/06/2019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4CA56D-6AFC-4D80-AB92-766567ABD47C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0815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91" y="365129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9" y="168116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3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5" y="168116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3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5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E7B120-D1E6-4869-A587-30A190833847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18/06/2019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4CA56D-6AFC-4D80-AB92-766567ABD47C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2023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E7B120-D1E6-4869-A587-30A190833847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18/06/2019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4CA56D-6AFC-4D80-AB92-766567ABD47C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5451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E7B120-D1E6-4869-A587-30A190833847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18/06/2019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4CA56D-6AFC-4D80-AB92-766567ABD47C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8795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92" y="987429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3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E7B120-D1E6-4869-A587-30A190833847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18/06/2019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4CA56D-6AFC-4D80-AB92-766567ABD47C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4730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92" y="987429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3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3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E7B120-D1E6-4869-A587-30A190833847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18/06/2019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4CA56D-6AFC-4D80-AB92-766567ABD47C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7158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1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1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E7B120-D1E6-4869-A587-30A190833847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18/06/2019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1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4CA56D-6AFC-4D80-AB92-766567ABD47C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2648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8" indent="-228588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8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8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8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7" indent="-228588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8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8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8" indent="-228588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8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3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esultado de imagen para crayola anim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6506" y="3445776"/>
            <a:ext cx="829163" cy="76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6081932" y="6105378"/>
            <a:ext cx="2926080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dirty="0">
                <a:solidFill>
                  <a:prstClr val="black"/>
                </a:solidFill>
              </a:rPr>
              <a:t>EVIDENCIAS DE TRABAJO</a:t>
            </a:r>
            <a:endParaRPr lang="es-ES" dirty="0">
              <a:solidFill>
                <a:prstClr val="black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l="27925" t="24723" r="28807" b="19063"/>
          <a:stretch/>
        </p:blipFill>
        <p:spPr>
          <a:xfrm>
            <a:off x="830317" y="136635"/>
            <a:ext cx="8565931" cy="5717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935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esultado de imagen para crayola anim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6506" y="3445776"/>
            <a:ext cx="829163" cy="76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6081932" y="6105378"/>
            <a:ext cx="2926080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dirty="0">
                <a:solidFill>
                  <a:prstClr val="black"/>
                </a:solidFill>
              </a:rPr>
              <a:t>EVIDENCIAS DE TRABAJO</a:t>
            </a:r>
            <a:endParaRPr lang="es-ES" dirty="0">
              <a:solidFill>
                <a:prstClr val="black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l="25175" t="26024" r="29074" b="50140"/>
          <a:stretch/>
        </p:blipFill>
        <p:spPr>
          <a:xfrm>
            <a:off x="1765738" y="714703"/>
            <a:ext cx="8282152" cy="5496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538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1" y="365129"/>
            <a:ext cx="2152134" cy="1325563"/>
          </a:xfrm>
          <a:solidFill>
            <a:srgbClr val="FFCCFF"/>
          </a:solidFill>
        </p:spPr>
        <p:txBody>
          <a:bodyPr/>
          <a:lstStyle/>
          <a:p>
            <a:r>
              <a:rPr lang="es-MX" dirty="0" err="1" smtClean="0"/>
              <a:t>Act</a:t>
            </a:r>
            <a:r>
              <a:rPr lang="es-MX" dirty="0" smtClean="0"/>
              <a:t> 1: 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Considero que los niños deben de aprender a explorar a investigar a manipular, poner sus hipótesis a prueba como enriquecimiento de sus necesidades, a demás es un campo con muchas áreas de oportunidad, pues en las edades preescolares son muy cuestionan tés o bien muy curiosos y siempre están en constante duda.</a:t>
            </a:r>
          </a:p>
          <a:p>
            <a:r>
              <a:rPr lang="es-MX" dirty="0" smtClean="0"/>
              <a:t>FAVORECIENDO: e gran interés por el campo, conociendo sus habilidades cognitivas y sociales, explorar es cosa que a muchos nos gusta hacer, para conocer a través de la vida diaria.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1145745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3358" y="0"/>
            <a:ext cx="10515600" cy="1325563"/>
          </a:xfrm>
        </p:spPr>
        <p:txBody>
          <a:bodyPr/>
          <a:lstStyle/>
          <a:p>
            <a:r>
              <a:rPr lang="es-MX" dirty="0" smtClean="0"/>
              <a:t>Planeación </a:t>
            </a:r>
            <a:endParaRPr lang="es-MX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0251200"/>
              </p:ext>
            </p:extLst>
          </p:nvPr>
        </p:nvGraphicFramePr>
        <p:xfrm>
          <a:off x="220362" y="1306640"/>
          <a:ext cx="11605054" cy="4834667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802527">
                  <a:extLst>
                    <a:ext uri="{9D8B030D-6E8A-4147-A177-3AD203B41FA5}">
                      <a16:colId xmlns:a16="http://schemas.microsoft.com/office/drawing/2014/main" val="2206170954"/>
                    </a:ext>
                  </a:extLst>
                </a:gridCol>
                <a:gridCol w="5802527">
                  <a:extLst>
                    <a:ext uri="{9D8B030D-6E8A-4147-A177-3AD203B41FA5}">
                      <a16:colId xmlns:a16="http://schemas.microsoft.com/office/drawing/2014/main" val="3971947662"/>
                    </a:ext>
                  </a:extLst>
                </a:gridCol>
              </a:tblGrid>
              <a:tr h="445058">
                <a:tc>
                  <a:txBody>
                    <a:bodyPr/>
                    <a:lstStyle/>
                    <a:p>
                      <a:r>
                        <a:rPr lang="es-MX" dirty="0" smtClean="0"/>
                        <a:t>Aprendizajes esperados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 intervención docente</a:t>
                      </a:r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3825084"/>
                  </a:ext>
                </a:extLst>
              </a:tr>
              <a:tr h="4389609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800" kern="1200" dirty="0" smtClean="0">
                          <a:effectLst/>
                        </a:rPr>
                        <a:t>Obtiene, registra, representa y describe información para responder dudas y ampliar su conocimiento en relación con plantas, animales y otros</a:t>
                      </a:r>
                      <a:r>
                        <a:rPr lang="es-MX" sz="1800" kern="1200" baseline="0" dirty="0" smtClean="0">
                          <a:effectLst/>
                        </a:rPr>
                        <a:t> </a:t>
                      </a:r>
                      <a:r>
                        <a:rPr lang="es-MX" sz="1800" kern="1200" dirty="0" smtClean="0">
                          <a:effectLst/>
                        </a:rPr>
                        <a:t>elementos naturales.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endParaRPr lang="es-MX" sz="1800" kern="1200" dirty="0" smtClean="0">
                        <a:effectLst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endParaRPr lang="es-MX" sz="1800" kern="1200" dirty="0" smtClean="0">
                        <a:effectLst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800" kern="1200" dirty="0" smtClean="0">
                          <a:effectLst/>
                        </a:rPr>
                        <a:t>Experimenta con objetos y materiales para poner a prueba ideas y supuestos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s-MX" sz="1800" kern="1200" dirty="0" smtClean="0">
                        <a:effectLst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dirty="0" smtClean="0"/>
                        <a:t>Describe y explica las características comunes que identifica entre seres vivos y elementos que observa en la                                                                                      naturaleza.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Todos los aprendizajes eran enfocados a la temática de “Los dinosaurios”</a:t>
                      </a:r>
                    </a:p>
                    <a:p>
                      <a:r>
                        <a:rPr lang="es-MX" b="0" baseline="0" dirty="0" smtClean="0"/>
                        <a:t> siempre estuve en constante cuestionamiento sobre las ideas y conocimientos previos que tenían de cada actividad que se pretendía realizar, sin embargo había imprevistos por parte del jardín,  se hicieron modificaciones y/o adecuaciones curriculares dentro de la planeación. Se investigo la información proporcionada.</a:t>
                      </a:r>
                    </a:p>
                    <a:p>
                      <a:r>
                        <a:rPr lang="es-MX" b="0" baseline="0" dirty="0" smtClean="0"/>
                        <a:t>Cada vez que tenían duda sobre algo contestaba y ayudaba al niño a resolver o bien si no sabíamos, ambos tomábamos la tarea de investigar en casa y compartir con los demás.</a:t>
                      </a:r>
                    </a:p>
                    <a:p>
                      <a:r>
                        <a:rPr lang="es-MX" b="0" baseline="0" dirty="0" smtClean="0"/>
                        <a:t>Otra forma de intervención es explicar bien las consignas, las reglas y la conducta, se tomaban estrategias para el control del grupo..</a:t>
                      </a:r>
                      <a:endParaRPr lang="es-MX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94123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89402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1276" y="148281"/>
            <a:ext cx="11343502" cy="1677344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r>
              <a:rPr lang="es-MX" dirty="0" smtClean="0"/>
              <a:t>Enfoque pedagógico </a:t>
            </a:r>
            <a:br>
              <a:rPr lang="es-MX" dirty="0" smtClean="0"/>
            </a:br>
            <a:r>
              <a:rPr lang="es-MX" dirty="0" smtClean="0"/>
              <a:t>¿Qué es necesario transformar en tu practica docente?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21276" y="2038864"/>
            <a:ext cx="11343502" cy="4063958"/>
          </a:xfrm>
        </p:spPr>
        <p:txBody>
          <a:bodyPr>
            <a:normAutofit/>
          </a:bodyPr>
          <a:lstStyle/>
          <a:p>
            <a:r>
              <a:rPr lang="es-MX" dirty="0" smtClean="0"/>
              <a:t>A crear múltiples situaciones en las cuales los niños se ven en la necesidad de expresarse con fluidez, claridad y precisión, para generar confianza y un ambiente que estimula el desarrollo del lenguaje en varios aspectos.</a:t>
            </a:r>
          </a:p>
          <a:p>
            <a:r>
              <a:rPr lang="es-MX" dirty="0" smtClean="0"/>
              <a:t>La educadora debe cumplir y/o tener varios aspectos, el ser modelo, favorecer miren su entorno, tener en claro como se plantan las situaciones, organizar las propuestas didácticas,  orientar siempre de manera permanente, involucrar a los niños en las actividades de consulta diversas, hablar de hechos y conceptos relacionados con su nombre, brindar experiencias y organizar las situaciones que se proponga.</a:t>
            </a:r>
          </a:p>
          <a:p>
            <a:endParaRPr lang="es-MX" dirty="0" smtClean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5684443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33784" y="179778"/>
            <a:ext cx="3225113" cy="1325563"/>
          </a:xfrm>
          <a:solidFill>
            <a:srgbClr val="92D050"/>
          </a:solidFill>
        </p:spPr>
        <p:txBody>
          <a:bodyPr/>
          <a:lstStyle/>
          <a:p>
            <a:r>
              <a:rPr lang="es-MX" dirty="0" smtClean="0"/>
              <a:t>2011-2017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22422" y="1680519"/>
            <a:ext cx="11131379" cy="4496444"/>
          </a:xfrm>
        </p:spPr>
        <p:txBody>
          <a:bodyPr>
            <a:normAutofit/>
          </a:bodyPr>
          <a:lstStyle/>
          <a:p>
            <a:r>
              <a:rPr lang="es-MX" dirty="0" smtClean="0">
                <a:solidFill>
                  <a:srgbClr val="FF0000"/>
                </a:solidFill>
              </a:rPr>
              <a:t>¿Qué cambia?</a:t>
            </a:r>
          </a:p>
          <a:p>
            <a:pPr marL="0" indent="0">
              <a:buNone/>
            </a:pPr>
            <a:r>
              <a:rPr lang="es-MX" dirty="0" smtClean="0"/>
              <a:t>La flexibilidad que la educadora proponga y especifique la exploración.</a:t>
            </a:r>
          </a:p>
          <a:p>
            <a:r>
              <a:rPr lang="es-MX" dirty="0" smtClean="0">
                <a:solidFill>
                  <a:srgbClr val="FF0000"/>
                </a:solidFill>
              </a:rPr>
              <a:t>¿Qué se agrega?</a:t>
            </a:r>
          </a:p>
          <a:p>
            <a:pPr marL="0" indent="0">
              <a:buNone/>
            </a:pPr>
            <a:r>
              <a:rPr lang="es-MX" dirty="0" smtClean="0"/>
              <a:t>Se incluyen aprendizajes esperados que están relacionados con la salud, al cuidado de si mismos, la practica de acciones favorables.</a:t>
            </a:r>
          </a:p>
          <a:p>
            <a:pPr marL="0" indent="0">
              <a:buNone/>
            </a:pPr>
            <a:r>
              <a:rPr lang="es-MX" dirty="0" smtClean="0"/>
              <a:t>Observar, tener, representar, plantearse, explora, practicar, participar.</a:t>
            </a:r>
          </a:p>
          <a:p>
            <a:pPr marL="0" indent="0">
              <a:buNone/>
            </a:pPr>
            <a:r>
              <a:rPr lang="es-MX" dirty="0" smtClean="0"/>
              <a:t>A demás en lo social, que el niño</a:t>
            </a:r>
          </a:p>
          <a:p>
            <a:r>
              <a:rPr lang="es-MX" dirty="0" smtClean="0">
                <a:solidFill>
                  <a:srgbClr val="FF0000"/>
                </a:solidFill>
              </a:rPr>
              <a:t>¿Qué se elimina?</a:t>
            </a:r>
          </a:p>
          <a:p>
            <a:pPr marL="0" indent="0">
              <a:buNone/>
            </a:pPr>
            <a:r>
              <a:rPr lang="es-MX" dirty="0" smtClean="0"/>
              <a:t>los amplios conceptos que los niños deberían de adquirir,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7651419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27777" t="35638" r="29532" b="32720"/>
          <a:stretch/>
        </p:blipFill>
        <p:spPr>
          <a:xfrm>
            <a:off x="914045" y="61532"/>
            <a:ext cx="11053366" cy="5906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018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</TotalTime>
  <Words>475</Words>
  <Application>Microsoft Office PowerPoint</Application>
  <PresentationFormat>Panorámica</PresentationFormat>
  <Paragraphs>30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1_Tema de Office</vt:lpstr>
      <vt:lpstr>Presentación de PowerPoint</vt:lpstr>
      <vt:lpstr>Presentación de PowerPoint</vt:lpstr>
      <vt:lpstr>Act 1: </vt:lpstr>
      <vt:lpstr>Planeación </vt:lpstr>
      <vt:lpstr>Enfoque pedagógico  ¿Qué es necesario transformar en tu practica docente?</vt:lpstr>
      <vt:lpstr>2011-2017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Windows</dc:creator>
  <cp:lastModifiedBy>Rodrigo Ruíz Rosas</cp:lastModifiedBy>
  <cp:revision>34</cp:revision>
  <dcterms:created xsi:type="dcterms:W3CDTF">2019-03-07T18:27:38Z</dcterms:created>
  <dcterms:modified xsi:type="dcterms:W3CDTF">2019-06-19T03:58:15Z</dcterms:modified>
</cp:coreProperties>
</file>