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3" r:id="rId4"/>
    <p:sldId id="264" r:id="rId5"/>
    <p:sldId id="259" r:id="rId6"/>
    <p:sldId id="266" r:id="rId7"/>
    <p:sldId id="267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19/06/2019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EA0921C-3026-4259-B279-9D6E765FC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Bárbara Pérez Gavilán Ramírez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C91224D-CBE7-4A4A-B709-CC9C4CC0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155"/>
              </p:ext>
            </p:extLst>
          </p:nvPr>
        </p:nvGraphicFramePr>
        <p:xfrm>
          <a:off x="838200" y="2037512"/>
          <a:ext cx="10515600" cy="5181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95223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01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b="1" i="1" dirty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LECC.6 EXPLORACIÓN Y COMPRENSIÓN DEL MUNDO NATURAL Y SOCIAL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5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17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925" t="24723" r="28807" b="19063"/>
          <a:stretch/>
        </p:blipFill>
        <p:spPr>
          <a:xfrm>
            <a:off x="830317" y="136635"/>
            <a:ext cx="8565931" cy="57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EVIDENCIAS DE TRABAJO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5175" t="26024" r="29074" b="50140"/>
          <a:stretch/>
        </p:blipFill>
        <p:spPr>
          <a:xfrm>
            <a:off x="1765738" y="714703"/>
            <a:ext cx="8282152" cy="549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23F3B-3A9F-4D94-8E09-CF361DE2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660"/>
            <a:ext cx="10515600" cy="1805470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Comic Sans MS" panose="030F0702030302020204" pitchFamily="66" charset="0"/>
              </a:rPr>
              <a:t>Considero Importante que los alumnos demuestren interés en realizar diferentes actividades mediante la manipulación, experimentación y observación en distintos espacios y elementos, para que ellos mismos formulen su </a:t>
            </a:r>
            <a:r>
              <a:rPr lang="es-MX" sz="1800" dirty="0" err="1">
                <a:latin typeface="Comic Sans MS" panose="030F0702030302020204" pitchFamily="66" charset="0"/>
              </a:rPr>
              <a:t>hipotesis</a:t>
            </a:r>
            <a:r>
              <a:rPr lang="es-MX" sz="1800" dirty="0">
                <a:latin typeface="Comic Sans MS" panose="030F0702030302020204" pitchFamily="66" charset="0"/>
              </a:rPr>
              <a:t> y comparen con los fundamentos teóricos de las actividades planeadas. </a:t>
            </a:r>
          </a:p>
          <a:p>
            <a:r>
              <a:rPr lang="es-MX" sz="1800" dirty="0">
                <a:latin typeface="Comic Sans MS" panose="030F0702030302020204" pitchFamily="66" charset="0"/>
              </a:rPr>
              <a:t>Lo favorezco animando a los alumnos a desarrollar su autonomía en diferentes actividades, donde involucren mucho la manipulación, por ejemplo en experimentos.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E6BD7A-0D84-4DA6-B496-6143F3414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62031"/>
              </p:ext>
            </p:extLst>
          </p:nvPr>
        </p:nvGraphicFramePr>
        <p:xfrm>
          <a:off x="1004404" y="2192020"/>
          <a:ext cx="10183192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596">
                  <a:extLst>
                    <a:ext uri="{9D8B030D-6E8A-4147-A177-3AD203B41FA5}">
                      <a16:colId xmlns:a16="http://schemas.microsoft.com/office/drawing/2014/main" val="207163290"/>
                    </a:ext>
                  </a:extLst>
                </a:gridCol>
                <a:gridCol w="5091596">
                  <a:extLst>
                    <a:ext uri="{9D8B030D-6E8A-4147-A177-3AD203B41FA5}">
                      <a16:colId xmlns:a16="http://schemas.microsoft.com/office/drawing/2014/main" val="31326801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Aprendizaje Esperado</a:t>
                      </a:r>
                    </a:p>
                    <a:p>
                      <a:pPr algn="ctr"/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Como lo favorezco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142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Mundo Natural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47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Obtiene, registra, representa y describe información para responder dudas y ampliar su conocimiento en relación con plantas, animales y otros elementos naturales. </a:t>
                      </a:r>
                    </a:p>
                    <a:p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/>
                        <a:t>Al momento de analizar el crecimiento de una planta en el proceso de germinación de una semilla o frijol. El alumnos observa detalladamente su germinador y le explico que debe dibujar los cambios.</a:t>
                      </a:r>
                    </a:p>
                    <a:p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0238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Experimenta con objetos y materiales para poner a prueba ideas y supuestos.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Mediante la experimentación, les enseño como se realizaran y el nombre, para que ellos puedan formular su propia </a:t>
                      </a:r>
                      <a:r>
                        <a:rPr lang="es-MX" sz="1400" dirty="0" err="1"/>
                        <a:t>hipotesis</a:t>
                      </a:r>
                      <a:r>
                        <a:rPr lang="es-MX" sz="1400" dirty="0"/>
                        <a:t> al ver las diferentes reacciones.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190398"/>
                  </a:ext>
                </a:extLst>
              </a:tr>
              <a:tr h="29355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Mundo Social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403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Reconoce y valora costumbres y tradiciones que se manifiestan en los grupos sociales a los que pertenece.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Al momento de explicarle diferentes costumbres y tradiciones que se celebran en México.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65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/>
                        <a:t>Explica algunos cambios en costumbres y formas de vida en su entorno inmediato, usando diversas fuentes de 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Descubre las diferentes costumbres y tradiciones que se celebran fuera del país comparando sus características, mediante diferentes fuentes de información: reportajes, revistas, periódicos, etc.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011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24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777" t="35638" r="29532" b="32720"/>
          <a:stretch/>
        </p:blipFill>
        <p:spPr>
          <a:xfrm>
            <a:off x="914045" y="61532"/>
            <a:ext cx="11053366" cy="59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64E31-FFEA-4F13-B6C9-186DDA4E9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2" y="1253331"/>
            <a:ext cx="11858896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1800" dirty="0">
                <a:latin typeface="Comic Sans MS" panose="030F0702030302020204" pitchFamily="66" charset="0"/>
              </a:rPr>
              <a:t>Las experiencias que hay que ofrecer a los niños son, por un lado, aquellas que se realizan directamente sobre los objetos, como observar, experimentar, registrar, representar y obtener información complementaria; otras acciones de construcción y reflexión se realizan durante y después de la exploración directa de los objetos, al pensar, hablar y dialogar, ya que favorecen la organización mental de la experiencia, el intento por encontrarle sentido y elaborar una explicación a lo que han indagado y conocido.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800" dirty="0">
                <a:latin typeface="Comic Sans MS" panose="030F0702030302020204" pitchFamily="66" charset="0"/>
              </a:rPr>
              <a:t>Los niños describen, narran sus experiencias, prestan atención a sus compañeros, dialogan e intercambian argumentos, exponen ideas, preguntan y responden, aclaran y comentan en torno a actividades que han compartido.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1800" dirty="0">
                <a:latin typeface="Comic Sans MS" panose="030F0702030302020204" pitchFamily="66" charset="0"/>
              </a:rPr>
              <a:t>El entorno es complejo; las personas tratamos de comprenderlo a lo largo de la vida; lo relevante es seguir “interrogándolo” y desarrollar habilidades y disposición para buscar respuestas, ello posibilitará que los niños continúen aprendiendo.</a:t>
            </a:r>
          </a:p>
        </p:txBody>
      </p:sp>
    </p:spTree>
    <p:extLst>
      <p:ext uri="{BB962C8B-B14F-4D97-AF65-F5344CB8AC3E}">
        <p14:creationId xmlns:p14="http://schemas.microsoft.com/office/powerpoint/2010/main" val="195196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77D03-32E4-495B-B02E-B9D62C13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235131"/>
            <a:ext cx="11913326" cy="6008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¿Qué cambia? </a:t>
            </a:r>
          </a:p>
          <a:p>
            <a:pPr marL="0" indent="0">
              <a:buNone/>
            </a:pPr>
            <a:r>
              <a:rPr lang="es-MX" sz="2400" dirty="0"/>
              <a:t>Se agregaron los papeles que se ben cumplir el estudiante y el docente dentro de este campo en el nuevo modelo educativo. Divide generalmente los aprendizajes esperados del modelo anterior.</a:t>
            </a:r>
          </a:p>
          <a:p>
            <a:pPr marL="0" indent="0">
              <a:buNone/>
            </a:pPr>
            <a:r>
              <a:rPr lang="es-MX" sz="2400" dirty="0"/>
              <a:t>¿Qué se agrega?</a:t>
            </a:r>
          </a:p>
          <a:p>
            <a:pPr marL="0" indent="0">
              <a:buNone/>
            </a:pPr>
            <a:r>
              <a:rPr lang="es-MX" sz="2400" dirty="0"/>
              <a:t>Aprendizajes esperados más complejos por focalizar, los </a:t>
            </a:r>
            <a:r>
              <a:rPr lang="es-MX" sz="2400" dirty="0" err="1"/>
              <a:t>papelses</a:t>
            </a:r>
            <a:r>
              <a:rPr lang="es-MX" sz="2400" dirty="0"/>
              <a:t> que deben cumplir el docente y alumno en este campo, definiciones sobre la importancia de la experimentación e indagación en este nuevo modelo.</a:t>
            </a:r>
          </a:p>
          <a:p>
            <a:pPr marL="0" indent="0">
              <a:buNone/>
            </a:pPr>
            <a:r>
              <a:rPr lang="es-MX" sz="2400" dirty="0"/>
              <a:t>¿Qué se elimina?</a:t>
            </a:r>
          </a:p>
          <a:p>
            <a:pPr marL="0" indent="0">
              <a:buNone/>
            </a:pPr>
            <a:r>
              <a:rPr lang="es-MX" sz="2400" dirty="0"/>
              <a:t>Aprendizajes esperados </a:t>
            </a:r>
          </a:p>
          <a:p>
            <a:pPr marL="0" indent="0">
              <a:buNone/>
            </a:pPr>
            <a:r>
              <a:rPr lang="es-MX" sz="2400" dirty="0"/>
              <a:t>¿Qué se precisa?</a:t>
            </a:r>
          </a:p>
          <a:p>
            <a:pPr marL="0" indent="0">
              <a:buNone/>
            </a:pPr>
            <a:r>
              <a:rPr lang="es-MX" sz="2400" dirty="0"/>
              <a:t>La percepción del alumno, su propia indagación al estar en contacto con la naturaleza o en contextos diferentes al que el esta acostumbrado. </a:t>
            </a:r>
          </a:p>
        </p:txBody>
      </p:sp>
    </p:spTree>
    <p:extLst>
      <p:ext uri="{BB962C8B-B14F-4D97-AF65-F5344CB8AC3E}">
        <p14:creationId xmlns:p14="http://schemas.microsoft.com/office/powerpoint/2010/main" val="204527756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559</Words>
  <Application>Microsoft Office PowerPoint</Application>
  <PresentationFormat>Panorámica</PresentationFormat>
  <Paragraphs>29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Geneva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Bárbie</cp:lastModifiedBy>
  <cp:revision>38</cp:revision>
  <dcterms:created xsi:type="dcterms:W3CDTF">2019-03-07T18:27:38Z</dcterms:created>
  <dcterms:modified xsi:type="dcterms:W3CDTF">2019-06-19T18:37:15Z</dcterms:modified>
</cp:coreProperties>
</file>