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00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36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645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4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4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01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50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80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2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963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73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822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093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787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83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855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323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36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9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9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40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60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7C7F6-5225-4C25-8FBE-477F52B0C7A5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AB73-1BF4-4D0A-A8A3-96101C540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8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7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480" t="18608" r="28830" b="34983"/>
          <a:stretch/>
        </p:blipFill>
        <p:spPr>
          <a:xfrm>
            <a:off x="593558" y="105745"/>
            <a:ext cx="11421979" cy="61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322786" y="257210"/>
          <a:ext cx="9438290" cy="5867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46097">
                  <a:extLst>
                    <a:ext uri="{9D8B030D-6E8A-4147-A177-3AD203B41FA5}">
                      <a16:colId xmlns:a16="http://schemas.microsoft.com/office/drawing/2014/main" val="2674708621"/>
                    </a:ext>
                  </a:extLst>
                </a:gridCol>
                <a:gridCol w="1573048">
                  <a:extLst>
                    <a:ext uri="{9D8B030D-6E8A-4147-A177-3AD203B41FA5}">
                      <a16:colId xmlns:a16="http://schemas.microsoft.com/office/drawing/2014/main" val="4093842539"/>
                    </a:ext>
                  </a:extLst>
                </a:gridCol>
                <a:gridCol w="1573048">
                  <a:extLst>
                    <a:ext uri="{9D8B030D-6E8A-4147-A177-3AD203B41FA5}">
                      <a16:colId xmlns:a16="http://schemas.microsoft.com/office/drawing/2014/main" val="2353422912"/>
                    </a:ext>
                  </a:extLst>
                </a:gridCol>
                <a:gridCol w="3146097">
                  <a:extLst>
                    <a:ext uri="{9D8B030D-6E8A-4147-A177-3AD203B41FA5}">
                      <a16:colId xmlns:a16="http://schemas.microsoft.com/office/drawing/2014/main" val="268427563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Nombre de la actividad:  ¿Qué</a:t>
                      </a:r>
                      <a:r>
                        <a:rPr lang="es-MX" baseline="0" dirty="0" smtClean="0"/>
                        <a:t> veo?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3038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Campo</a:t>
                      </a:r>
                      <a:r>
                        <a:rPr lang="es-MX" baseline="0" dirty="0" smtClean="0"/>
                        <a:t>  de formación académica: Exploración y compresión del mundo natural y social.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731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MX" dirty="0" smtClean="0"/>
                        <a:t>Organizador curricular 1:</a:t>
                      </a:r>
                      <a:r>
                        <a:rPr lang="es-MX" baseline="0" dirty="0" smtClean="0"/>
                        <a:t> Mundo natural.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dirty="0" smtClean="0"/>
                        <a:t>Organizador curricular 2: Exploración de la naturaleza.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2472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Aprendizaje esperado: Obtiene, registra,</a:t>
                      </a:r>
                      <a:r>
                        <a:rPr lang="es-MX" baseline="0" dirty="0" smtClean="0"/>
                        <a:t> representa y describe información para responder dudas y ampliar su conocimiento en relación con plantas, animales y otros elementos naturales.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13363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Inicio: Platicar sobre lo que hemos notado en el clima e estos últimos días, que hemos visto y que está ocurriendo con los árboles.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84562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Desarrollo: Salir al patio para observar si los arboles que hay  en el jardín les están cayendo las hojas y recolectar algunas de las hojas que estén en el suelo.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8123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Cierre: Platicar acerca  de las siguientes preguntas ¿De qué color son las hojas que juntamos? ¿Suenan al pisarlas? ¿Se rompen al apretarlas? ¿Son lisas o rugosas?; después  para finalizar clasificarlas por colores.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61791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Material: lapicera</a:t>
                      </a:r>
                      <a:r>
                        <a:rPr lang="es-MX" baseline="0" dirty="0" smtClean="0"/>
                        <a:t> y cuaderno de notas.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21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Organización: grupal e individual.</a:t>
                      </a:r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dirty="0" smtClean="0"/>
                        <a:t>Tiempo: 20 minutos.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Espacio: Patio y aula.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15166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Evaluación:</a:t>
                      </a:r>
                      <a:r>
                        <a:rPr lang="es-MX" baseline="0" dirty="0" smtClean="0"/>
                        <a:t> Obtiene y describe información para ampliar su conocimiento en relación con la naturaleza.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0379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26125" y="788276"/>
            <a:ext cx="2031325" cy="3962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Situación Didáctica. </a:t>
            </a:r>
            <a:endParaRPr kumimoji="0" lang="es-MX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81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Panorámica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2019-06-18T18:11:44Z</dcterms:created>
  <dcterms:modified xsi:type="dcterms:W3CDTF">2019-06-18T18:12:12Z</dcterms:modified>
</cp:coreProperties>
</file>